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9"/>
  </p:notesMasterIdLst>
  <p:sldIdLst>
    <p:sldId id="401" r:id="rId5"/>
    <p:sldId id="403" r:id="rId6"/>
    <p:sldId id="402" r:id="rId7"/>
    <p:sldId id="404" r:id="rId8"/>
    <p:sldId id="396" r:id="rId9"/>
    <p:sldId id="397" r:id="rId10"/>
    <p:sldId id="405" r:id="rId11"/>
    <p:sldId id="406" r:id="rId12"/>
    <p:sldId id="410" r:id="rId13"/>
    <p:sldId id="394" r:id="rId14"/>
    <p:sldId id="407" r:id="rId15"/>
    <p:sldId id="408" r:id="rId16"/>
    <p:sldId id="411" r:id="rId17"/>
    <p:sldId id="4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3BE78-7C0A-494A-8967-CB0BF619635C}" v="18" dt="2023-06-19T22:23:47.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08" autoAdjust="0"/>
  </p:normalViewPr>
  <p:slideViewPr>
    <p:cSldViewPr snapToGrid="0">
      <p:cViewPr varScale="1">
        <p:scale>
          <a:sx n="111" d="100"/>
          <a:sy n="111" d="100"/>
        </p:scale>
        <p:origin x="594" y="96"/>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04-4AED-828C-7BBA138B911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04-4AED-828C-7BBA138B911C}"/>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04-4AED-828C-7BBA138B911C}"/>
            </c:ext>
          </c:extLst>
        </c:ser>
        <c:dLbls>
          <c:showLegendKey val="0"/>
          <c:showVal val="0"/>
          <c:showCatName val="0"/>
          <c:showSerName val="0"/>
          <c:showPercent val="0"/>
          <c:showBubbleSize val="0"/>
        </c:dLbls>
        <c:gapWidth val="182"/>
        <c:axId val="235462016"/>
        <c:axId val="95190752"/>
      </c:barChart>
      <c:catAx>
        <c:axId val="23546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190752"/>
        <c:crosses val="autoZero"/>
        <c:auto val="1"/>
        <c:lblAlgn val="ctr"/>
        <c:lblOffset val="100"/>
        <c:noMultiLvlLbl val="0"/>
      </c:catAx>
      <c:valAx>
        <c:axId val="9519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46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a:lstStyle/>
        <a:p>
          <a:endParaRPr lang="en-US"/>
        </a:p>
      </dgm:t>
    </dgm:pt>
    <dgm:pt modelId="{AE62509E-8FD5-4BC0-8484-49407DA07B2D}">
      <dgm:prSet phldrT="[Text]" custT="1"/>
      <dgm:spPr/>
      <dgm:t>
        <a:bodyPr/>
        <a:lstStyle/>
        <a:p>
          <a:r>
            <a:rPr lang="en-US" sz="1800" dirty="0"/>
            <a:t>Title</a:t>
          </a:r>
          <a:endParaRPr lang="en-US" sz="2000" dirty="0"/>
        </a:p>
      </dgm:t>
    </dgm:pt>
    <dgm:pt modelId="{8F2C679D-77AF-46F9-9ACE-1E1D440B1883}" type="parTrans" cxnId="{B681E0E7-0B3A-4DB8-BF19-F9AE0E1C787B}">
      <dgm:prSet/>
      <dgm:spPr/>
      <dgm:t>
        <a:bodyPr/>
        <a:lstStyle/>
        <a:p>
          <a:endParaRPr lang="en-US"/>
        </a:p>
      </dgm:t>
    </dgm:pt>
    <dgm:pt modelId="{5C2CB4AF-F88D-4FBE-A40E-0CC048A23B9E}" type="sibTrans" cxnId="{B681E0E7-0B3A-4DB8-BF19-F9AE0E1C787B}">
      <dgm:prSet/>
      <dgm:spPr/>
      <dgm:t>
        <a:bodyPr/>
        <a:lstStyle/>
        <a:p>
          <a:endParaRPr lang="en-US"/>
        </a:p>
      </dgm:t>
    </dgm:pt>
    <dgm:pt modelId="{54A260F9-80FA-4E2A-BE87-2C0670B83857}">
      <dgm:prSet phldrT="[Text]" custT="1"/>
      <dgm:spPr/>
      <dgm:t>
        <a:bodyPr/>
        <a:lstStyle/>
        <a:p>
          <a:r>
            <a:rPr lang="en-US" sz="1200" b="0" i="0" u="none" dirty="0"/>
            <a:t>To start a presentation, go to the Slide Show tab, and select From Beginning.</a:t>
          </a:r>
          <a:endParaRPr lang="en-US" sz="1200" dirty="0"/>
        </a:p>
      </dgm:t>
    </dgm:pt>
    <dgm:pt modelId="{3E4E3177-8F1B-40ED-B20A-6A6F0041E180}" type="parTrans" cxnId="{0D49E980-DE7B-46C8-A240-0AF3E38E1055}">
      <dgm:prSet/>
      <dgm:spPr/>
      <dgm:t>
        <a:bodyPr/>
        <a:lstStyle/>
        <a:p>
          <a:endParaRPr lang="en-US"/>
        </a:p>
      </dgm:t>
    </dgm:pt>
    <dgm:pt modelId="{BA9E60E0-CF2E-4096-A9F4-556713DB9AE4}" type="sibTrans" cxnId="{0D49E980-DE7B-46C8-A240-0AF3E38E1055}">
      <dgm:prSet/>
      <dgm:spPr/>
      <dgm:t>
        <a:bodyPr/>
        <a:lstStyle/>
        <a:p>
          <a:endParaRPr lang="en-US"/>
        </a:p>
      </dgm:t>
    </dgm:pt>
    <dgm:pt modelId="{20928AAA-F457-4A09-8AAC-A82210983FBE}">
      <dgm:prSet phldrT="[Text]" custT="1"/>
      <dgm:spPr/>
      <dgm:t>
        <a:bodyPr/>
        <a:lstStyle/>
        <a:p>
          <a:r>
            <a:rPr lang="en-US" sz="1800" dirty="0"/>
            <a:t>Title</a:t>
          </a:r>
          <a:endParaRPr lang="en-US" sz="2000" dirty="0"/>
        </a:p>
      </dgm:t>
    </dgm:pt>
    <dgm:pt modelId="{915085CE-2C78-4B64-8FF4-E48DB7BD55D2}" type="parTrans" cxnId="{BA476174-221B-4A3D-B4E2-5FCC084B59D3}">
      <dgm:prSet/>
      <dgm:spPr/>
      <dgm:t>
        <a:bodyPr/>
        <a:lstStyle/>
        <a:p>
          <a:endParaRPr lang="en-US"/>
        </a:p>
      </dgm:t>
    </dgm:pt>
    <dgm:pt modelId="{EB5D5454-A5E9-4E37-B514-DFC5324A66C0}" type="sibTrans" cxnId="{BA476174-221B-4A3D-B4E2-5FCC084B59D3}">
      <dgm:prSet/>
      <dgm:spPr/>
      <dgm:t>
        <a:bodyPr/>
        <a:lstStyle/>
        <a:p>
          <a:endParaRPr lang="en-US"/>
        </a:p>
      </dgm:t>
    </dgm:pt>
    <dgm:pt modelId="{9C6534A9-4C27-4998-80A5-DF23882CAE25}">
      <dgm:prSet phldrT="[Text]" custT="1"/>
      <dgm:spPr/>
      <dgm:t>
        <a:bodyPr/>
        <a:lstStyle/>
        <a:p>
          <a:r>
            <a:rPr lang="en-US" sz="1200" b="0" i="0" u="none" dirty="0"/>
            <a:t>To display Presenter view, in Slide Show view, on the control bar at the bottom left select the three dots, and then Show Presenter View. </a:t>
          </a:r>
          <a:endParaRPr lang="en-US" sz="1200" dirty="0"/>
        </a:p>
      </dgm:t>
    </dgm:pt>
    <dgm:pt modelId="{0AA7231B-9394-4732-A7BE-3EB3CF2F8D70}" type="parTrans" cxnId="{82290D4D-2346-4E6C-B254-B9EAA4D01A23}">
      <dgm:prSet/>
      <dgm:spPr/>
      <dgm:t>
        <a:bodyPr/>
        <a:lstStyle/>
        <a:p>
          <a:endParaRPr lang="en-US"/>
        </a:p>
      </dgm:t>
    </dgm:pt>
    <dgm:pt modelId="{83B69D46-737C-4589-B359-6BD9DD58BC91}" type="sibTrans" cxnId="{82290D4D-2346-4E6C-B254-B9EAA4D01A23}">
      <dgm:prSet/>
      <dgm:spPr/>
      <dgm:t>
        <a:bodyPr/>
        <a:lstStyle/>
        <a:p>
          <a:endParaRPr lang="en-US"/>
        </a:p>
      </dgm:t>
    </dgm:pt>
    <dgm:pt modelId="{03738E35-4243-4E7D-A93F-C07DA3901E78}">
      <dgm:prSet phldrT="[Text]" custT="1"/>
      <dgm:spPr/>
      <dgm:t>
        <a:bodyPr/>
        <a:lstStyle/>
        <a:p>
          <a:r>
            <a:rPr lang="en-US" sz="1800" dirty="0"/>
            <a:t>Title</a:t>
          </a:r>
          <a:endParaRPr lang="en-US" sz="2400" dirty="0"/>
        </a:p>
      </dgm:t>
    </dgm:pt>
    <dgm:pt modelId="{DABBAF6C-D1C9-42E1-B928-5ACDE3D21AB0}" type="parTrans" cxnId="{E41AD5BE-76F3-4A9E-8059-7FC968661703}">
      <dgm:prSet/>
      <dgm:spPr/>
      <dgm:t>
        <a:bodyPr/>
        <a:lstStyle/>
        <a:p>
          <a:endParaRPr lang="en-US"/>
        </a:p>
      </dgm:t>
    </dgm:pt>
    <dgm:pt modelId="{6BF5896A-A334-45B0-B451-09159F55B184}" type="sibTrans" cxnId="{E41AD5BE-76F3-4A9E-8059-7FC968661703}">
      <dgm:prSet/>
      <dgm:spPr/>
      <dgm:t>
        <a:bodyPr/>
        <a:lstStyle/>
        <a:p>
          <a:endParaRPr lang="en-US"/>
        </a:p>
      </dgm:t>
    </dgm:pt>
    <dgm:pt modelId="{34C8CD19-04E2-4488-965F-DC841C470D45}">
      <dgm:prSet phldrT="[Text]" custT="1"/>
      <dgm:spPr/>
      <dgm:t>
        <a:bodyPr/>
        <a:lstStyle/>
        <a:p>
          <a:r>
            <a:rPr lang="en-US" sz="1200" b="0" i="0" u="none" dirty="0"/>
            <a:t>During your presentation, the speaker notes are visible on your monitor, but aren't visible to the audience</a:t>
          </a:r>
          <a:r>
            <a:rPr lang="en-US" sz="1200" dirty="0"/>
            <a:t>.</a:t>
          </a:r>
        </a:p>
      </dgm:t>
    </dgm:pt>
    <dgm:pt modelId="{CD5F7DE2-2AD1-4CE8-AAC7-AD9C8E180CEA}" type="parTrans" cxnId="{07030C4E-4D62-4240-B10F-E41B801C763E}">
      <dgm:prSet/>
      <dgm:spPr/>
      <dgm:t>
        <a:bodyPr/>
        <a:lstStyle/>
        <a:p>
          <a:endParaRPr lang="en-US"/>
        </a:p>
      </dgm:t>
    </dgm:pt>
    <dgm:pt modelId="{7CE5955C-EC28-4D1B-9459-0C5458B1797D}" type="sibTrans" cxnId="{07030C4E-4D62-4240-B10F-E41B801C763E}">
      <dgm:prSet/>
      <dgm:spPr/>
      <dgm:t>
        <a:bodyPr/>
        <a:lstStyle/>
        <a:p>
          <a:endParaRPr lang="en-US"/>
        </a:p>
      </dgm:t>
    </dgm:pt>
    <dgm:pt modelId="{06FDC3BC-D033-45AB-9EB6-A7C45BCB6B38}">
      <dgm:prSet phldrT="[Text]" custT="1"/>
      <dgm:spPr/>
      <dgm:t>
        <a:bodyPr/>
        <a:lstStyle/>
        <a:p>
          <a:r>
            <a:rPr lang="en-US" sz="1800" dirty="0"/>
            <a:t>Title</a:t>
          </a:r>
        </a:p>
      </dgm:t>
    </dgm:pt>
    <dgm:pt modelId="{AE8D3FC7-A2EC-4411-8FC9-32D2EBC1DCFC}" type="parTrans" cxnId="{7F17C71C-B893-439D-9C19-726E87643D18}">
      <dgm:prSet/>
      <dgm:spPr/>
      <dgm:t>
        <a:bodyPr/>
        <a:lstStyle/>
        <a:p>
          <a:endParaRPr lang="en-US"/>
        </a:p>
      </dgm:t>
    </dgm:pt>
    <dgm:pt modelId="{E7E54C53-26D6-4B3A-9FFA-C1495F5EDD1A}" type="sibTrans" cxnId="{7F17C71C-B893-439D-9C19-726E87643D18}">
      <dgm:prSet/>
      <dgm:spPr/>
      <dgm:t>
        <a:bodyPr/>
        <a:lstStyle/>
        <a:p>
          <a:endParaRPr lang="en-US"/>
        </a:p>
      </dgm:t>
    </dgm:pt>
    <dgm:pt modelId="{500431A8-10F8-49D1-8B45-612B3E1A8B7E}">
      <dgm:prSet phldrT="[Text]" custT="1"/>
      <dgm:spPr/>
      <dgm:t>
        <a:bodyPr/>
        <a:lstStyle/>
        <a:p>
          <a:r>
            <a:rPr lang="en-US" sz="1200" b="0" i="0" u="none" dirty="0"/>
            <a:t>The Notes pane is a box that appears below each slide. Tap it to add notes. </a:t>
          </a:r>
          <a:endParaRPr lang="en-US" sz="1200" dirty="0"/>
        </a:p>
      </dgm:t>
    </dgm:pt>
    <dgm:pt modelId="{33E2C2DF-4043-4CA4-8F5A-F17A730BDAB3}" type="parTrans" cxnId="{2AF48965-6D29-4263-8627-0C1546F9BFFD}">
      <dgm:prSet/>
      <dgm:spPr/>
      <dgm:t>
        <a:bodyPr/>
        <a:lstStyle/>
        <a:p>
          <a:endParaRPr lang="en-US"/>
        </a:p>
      </dgm:t>
    </dgm:pt>
    <dgm:pt modelId="{F667323A-E1D9-4CF4-B17B-1A42B16A0835}" type="sibTrans" cxnId="{2AF48965-6D29-4263-8627-0C1546F9BFFD}">
      <dgm:prSet/>
      <dgm:spPr/>
      <dgm:t>
        <a:bodyPr/>
        <a:lstStyle/>
        <a:p>
          <a:endParaRPr lang="en-US"/>
        </a:p>
      </dgm:t>
    </dgm:pt>
    <dgm:pt modelId="{9EDAF963-6421-41D1-B581-2F79B34A655B}">
      <dgm:prSet phldrT="[Text]" custT="1"/>
      <dgm:spPr/>
      <dgm:t>
        <a:bodyPr/>
        <a:lstStyle/>
        <a:p>
          <a:r>
            <a:rPr lang="en-US" sz="1800" dirty="0"/>
            <a:t>Title</a:t>
          </a:r>
        </a:p>
      </dgm:t>
    </dgm:pt>
    <dgm:pt modelId="{622CE2A2-A586-4B7A-9096-2D0710E9A95A}" type="parTrans" cxnId="{7655CF1A-0F75-4A56-8065-A100AF38F2BA}">
      <dgm:prSet/>
      <dgm:spPr/>
      <dgm:t>
        <a:bodyPr/>
        <a:lstStyle/>
        <a:p>
          <a:endParaRPr lang="en-US"/>
        </a:p>
      </dgm:t>
    </dgm:pt>
    <dgm:pt modelId="{A07D7702-21FC-45E4-B398-903A40DD9BC8}" type="sibTrans" cxnId="{7655CF1A-0F75-4A56-8065-A100AF38F2BA}">
      <dgm:prSet/>
      <dgm:spPr/>
      <dgm:t>
        <a:bodyPr/>
        <a:lstStyle/>
        <a:p>
          <a:endParaRPr lang="en-US"/>
        </a:p>
      </dgm:t>
    </dgm:pt>
    <dgm:pt modelId="{A35B6065-1624-4504-8183-35EBAF5B32C7}">
      <dgm:prSet custT="1"/>
      <dgm:spPr/>
      <dgm:t>
        <a:bodyPr/>
        <a:lstStyle/>
        <a:p>
          <a:r>
            <a:rPr lang="en-US" sz="1200" b="0" i="0" u="none" dirty="0"/>
            <a:t>If you don’t see the Notes pane or it is completely minimized, click Notes on the task bar across the bottom of the PowerPoint window. </a:t>
          </a:r>
          <a:endParaRPr lang="en-US" sz="1200" dirty="0"/>
        </a:p>
      </dgm:t>
    </dgm:pt>
    <dgm:pt modelId="{58663D7E-37B2-4D0E-9CAC-43E35AD81FFE}" type="parTrans" cxnId="{1026F4ED-44C6-4CD3-8FB3-A4584BF8D120}">
      <dgm:prSet/>
      <dgm:spPr/>
      <dgm:t>
        <a:bodyPr/>
        <a:lstStyle/>
        <a:p>
          <a:endParaRPr lang="en-US"/>
        </a:p>
      </dgm:t>
    </dgm:pt>
    <dgm:pt modelId="{DC52FD48-DA2D-4E05-8EAC-F1B603486682}" type="sibTrans" cxnId="{1026F4ED-44C6-4CD3-8FB3-A4584BF8D120}">
      <dgm:prSet/>
      <dgm:spPr/>
      <dgm:t>
        <a:bodyPr/>
        <a:lstStyle/>
        <a:p>
          <a:endParaRPr lang="en-US"/>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5"/>
      <dgm:spPr/>
    </dgm:pt>
    <dgm:pt modelId="{EAA550E8-D286-40B4-9B20-40DE0FCA02CE}" type="pres">
      <dgm:prSet presAssocID="{AE62509E-8FD5-4BC0-8484-49407DA07B2D}" presName="ConnectLine" presStyleLbl="alignNode1" presStyleIdx="0"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5" custScaleX="110000" custScaleY="110000">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5"/>
      <dgm:spPr/>
    </dgm:pt>
    <dgm:pt modelId="{14186A17-7B9F-4674-AD57-FF0C87A3CB32}" type="pres">
      <dgm:prSet presAssocID="{20928AAA-F457-4A09-8AAC-A82210983FBE}" presName="ConnectLine" presStyleLbl="alignNode1" presStyleIdx="1"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5" custScaleX="110000" custScaleY="110000">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5">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5"/>
      <dgm:spPr/>
    </dgm:pt>
    <dgm:pt modelId="{F1C3FD7B-71E0-4012-B7CE-2C80433ED975}" type="pres">
      <dgm:prSet presAssocID="{03738E35-4243-4E7D-A93F-C07DA3901E78}" presName="ConnectLine" presStyleLbl="alignNode1" presStyleIdx="2"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5" custScaleX="110000" custScaleY="110000">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5">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E17860F2-27FB-497F-B5FF-0D9A9A3F8F3C}" type="pres">
      <dgm:prSet presAssocID="{6BF5896A-A334-45B0-B451-09159F55B184}" presName="spaceBetweenRectangles" presStyleCnt="0"/>
      <dgm:spPr/>
    </dgm:pt>
    <dgm:pt modelId="{6DBCD425-4B34-4A04-996A-F488EA345CEB}" type="pres">
      <dgm:prSet presAssocID="{06FDC3BC-D033-45AB-9EB6-A7C45BCB6B38}" presName="composite" presStyleCnt="0"/>
      <dgm:spPr/>
    </dgm:pt>
    <dgm:pt modelId="{3FE75B81-9D06-4F9F-BD87-C2A832B06693}" type="pres">
      <dgm:prSet presAssocID="{06FDC3BC-D033-45AB-9EB6-A7C45BCB6B38}" presName="ConnectorPoint" presStyleLbl="fgAcc1" presStyleIdx="3" presStyleCnt="5"/>
      <dgm:spPr/>
    </dgm:pt>
    <dgm:pt modelId="{49B749E6-BF6B-43D3-BC78-61C4A55E8F98}" type="pres">
      <dgm:prSet presAssocID="{06FDC3BC-D033-45AB-9EB6-A7C45BCB6B38}" presName="ConnectLine" presStyleLbl="alignNode1" presStyleIdx="3"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CD873BC-76D9-419E-8474-A0A73E62C271}" type="pres">
      <dgm:prSet presAssocID="{06FDC3BC-D033-45AB-9EB6-A7C45BCB6B38}" presName="FlexibleEmptyPlaceHolder" presStyleCnt="0"/>
      <dgm:spPr/>
    </dgm:pt>
    <dgm:pt modelId="{98D787F2-3566-4B4B-934F-5C8EBFBD3E56}" type="pres">
      <dgm:prSet presAssocID="{06FDC3BC-D033-45AB-9EB6-A7C45BCB6B38}" presName="L2TextContainer" presStyleLbl="bgAcc1" presStyleIdx="3" presStyleCnt="5" custScaleX="110000" custScaleY="110000">
        <dgm:presLayoutVars>
          <dgm:chMax val="0"/>
          <dgm:chPref val="0"/>
          <dgm:bulletEnabled val="1"/>
        </dgm:presLayoutVars>
      </dgm:prSet>
      <dgm:spPr/>
    </dgm:pt>
    <dgm:pt modelId="{4C592FDC-E0AC-4F61-ACEF-1C00BD20E463}" type="pres">
      <dgm:prSet presAssocID="{06FDC3BC-D033-45AB-9EB6-A7C45BCB6B38}" presName="L1TextContainer" presStyleLbl="revTx" presStyleIdx="3" presStyleCnt="5">
        <dgm:presLayoutVars>
          <dgm:chMax val="1"/>
          <dgm:chPref val="1"/>
          <dgm:bulletEnabled val="1"/>
        </dgm:presLayoutVars>
      </dgm:prSet>
      <dgm:spPr/>
    </dgm:pt>
    <dgm:pt modelId="{36256BC0-1AE2-4345-A906-E5061A4DB427}" type="pres">
      <dgm:prSet presAssocID="{06FDC3BC-D033-45AB-9EB6-A7C45BCB6B38}" presName="EmptyPlaceHolder" presStyleCnt="0"/>
      <dgm:spPr/>
    </dgm:pt>
    <dgm:pt modelId="{3692401C-5BC2-4EFB-8617-4BA7EEEA3BA8}" type="pres">
      <dgm:prSet presAssocID="{E7E54C53-26D6-4B3A-9FFA-C1495F5EDD1A}" presName="spaceBetweenRectangles" presStyleCnt="0"/>
      <dgm:spPr/>
    </dgm:pt>
    <dgm:pt modelId="{E4F95361-E3A6-4C17-B7E8-D7E8059058E1}" type="pres">
      <dgm:prSet presAssocID="{9EDAF963-6421-41D1-B581-2F79B34A655B}" presName="composite" presStyleCnt="0"/>
      <dgm:spPr/>
    </dgm:pt>
    <dgm:pt modelId="{7C951B90-1017-4E6B-808F-061A18AC976C}" type="pres">
      <dgm:prSet presAssocID="{9EDAF963-6421-41D1-B581-2F79B34A655B}" presName="ConnectorPoint" presStyleLbl="fgAcc1" presStyleIdx="4" presStyleCnt="5"/>
      <dgm:spPr/>
    </dgm:pt>
    <dgm:pt modelId="{DE3E8A8B-9693-4833-9262-AF7EC983C5C1}" type="pres">
      <dgm:prSet presAssocID="{9EDAF963-6421-41D1-B581-2F79B34A655B}" presName="ConnectLine" presStyleLbl="alignNode1" presStyleIdx="4"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A46E7037-222C-45A0-A0DF-8C6B5DD443BF}" type="pres">
      <dgm:prSet presAssocID="{9EDAF963-6421-41D1-B581-2F79B34A655B}" presName="FlexibleEmptyPlaceHolder" presStyleCnt="0"/>
      <dgm:spPr/>
    </dgm:pt>
    <dgm:pt modelId="{3FE1CF47-3984-4A03-8FA5-32EF57C9F592}" type="pres">
      <dgm:prSet presAssocID="{9EDAF963-6421-41D1-B581-2F79B34A655B}" presName="L2TextContainer" presStyleLbl="bgAcc1" presStyleIdx="4" presStyleCnt="5">
        <dgm:presLayoutVars>
          <dgm:chMax val="0"/>
          <dgm:chPref val="0"/>
          <dgm:bulletEnabled val="1"/>
        </dgm:presLayoutVars>
      </dgm:prSet>
      <dgm:spPr/>
    </dgm:pt>
    <dgm:pt modelId="{85B18390-D674-4D1A-A88C-77F65C5E0FA0}" type="pres">
      <dgm:prSet presAssocID="{9EDAF963-6421-41D1-B581-2F79B34A655B}" presName="L1TextContainer" presStyleLbl="revTx" presStyleIdx="4" presStyleCnt="5">
        <dgm:presLayoutVars>
          <dgm:chMax val="1"/>
          <dgm:chPref val="1"/>
          <dgm:bulletEnabled val="1"/>
        </dgm:presLayoutVars>
      </dgm:prSet>
      <dgm:spPr/>
    </dgm:pt>
    <dgm:pt modelId="{A722EF93-B85C-4140-B98F-F5D492BD70D3}" type="pres">
      <dgm:prSet presAssocID="{9EDAF963-6421-41D1-B581-2F79B34A655B}"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3ABC0605-C2F4-4E5C-9F25-72CC3043C8F2}" type="presOf" srcId="{9EDAF963-6421-41D1-B581-2F79B34A655B}" destId="{85B18390-D674-4D1A-A88C-77F65C5E0FA0}" srcOrd="0" destOrd="0" presId="urn:microsoft.com/office/officeart/2017/3/layout/HorizontalPathTimeline#2"/>
    <dgm:cxn modelId="{6AEBAF17-8066-4544-8662-5EF4C3DFD47C}" type="presOf" srcId="{A35B6065-1624-4504-8183-35EBAF5B32C7}" destId="{3FE1CF47-3984-4A03-8FA5-32EF57C9F592}" srcOrd="0" destOrd="0" presId="urn:microsoft.com/office/officeart/2017/3/layout/HorizontalPathTimeline#2"/>
    <dgm:cxn modelId="{7655CF1A-0F75-4A56-8065-A100AF38F2BA}" srcId="{44D67ED0-6EEA-48F6-A9C1-BE754AABC76A}" destId="{9EDAF963-6421-41D1-B581-2F79B34A655B}" srcOrd="4" destOrd="0" parTransId="{622CE2A2-A586-4B7A-9096-2D0710E9A95A}" sibTransId="{A07D7702-21FC-45E4-B398-903A40DD9BC8}"/>
    <dgm:cxn modelId="{7F17C71C-B893-439D-9C19-726E87643D18}" srcId="{44D67ED0-6EEA-48F6-A9C1-BE754AABC76A}" destId="{06FDC3BC-D033-45AB-9EB6-A7C45BCB6B38}" srcOrd="3" destOrd="0" parTransId="{AE8D3FC7-A2EC-4411-8FC9-32D2EBC1DCFC}" sibTransId="{E7E54C53-26D6-4B3A-9FFA-C1495F5EDD1A}"/>
    <dgm:cxn modelId="{ABC35420-2881-483F-B687-1FB2F346360F}" type="presOf" srcId="{44D67ED0-6EEA-48F6-A9C1-BE754AABC76A}" destId="{93C358AC-5BA0-4CB6-B22F-1B95FA53D0F3}" srcOrd="0" destOrd="0" presId="urn:microsoft.com/office/officeart/2017/3/layout/HorizontalPathTimeline#2"/>
    <dgm:cxn modelId="{892D9639-44C7-4CB0-9328-A856DAF67BF3}" type="presOf" srcId="{06FDC3BC-D033-45AB-9EB6-A7C45BCB6B38}" destId="{4C592FDC-E0AC-4F61-ACEF-1C00BD20E463}" srcOrd="0" destOrd="0" presId="urn:microsoft.com/office/officeart/2017/3/layout/HorizontalPathTimeline#2"/>
    <dgm:cxn modelId="{2AF48965-6D29-4263-8627-0C1546F9BFFD}" srcId="{06FDC3BC-D033-45AB-9EB6-A7C45BCB6B38}" destId="{500431A8-10F8-49D1-8B45-612B3E1A8B7E}" srcOrd="0" destOrd="0" parTransId="{33E2C2DF-4043-4CA4-8F5A-F17A730BDAB3}" sibTransId="{F667323A-E1D9-4CF4-B17B-1A42B16A0835}"/>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8B22CAC4-50C4-49FF-9FBB-3928257695F0}" type="presOf" srcId="{500431A8-10F8-49D1-8B45-612B3E1A8B7E}" destId="{98D787F2-3566-4B4B-934F-5C8EBFBD3E56}"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1026F4ED-44C6-4CD3-8FB3-A4584BF8D120}" srcId="{9EDAF963-6421-41D1-B581-2F79B34A655B}" destId="{A35B6065-1624-4504-8183-35EBAF5B32C7}" srcOrd="0" destOrd="0" parTransId="{58663D7E-37B2-4D0E-9CAC-43E35AD81FFE}" sibTransId="{DC52FD48-DA2D-4E05-8EAC-F1B60348668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55D4590A-17B1-4D23-BD2A-0A917ED41DF8}" type="presParOf" srcId="{EE6F6E1A-AC88-44BD-8034-0C2734A7943C}" destId="{E17860F2-27FB-497F-B5FF-0D9A9A3F8F3C}" srcOrd="5" destOrd="0" presId="urn:microsoft.com/office/officeart/2017/3/layout/HorizontalPathTimeline#2"/>
    <dgm:cxn modelId="{C060EC36-2D52-4E74-B2FF-D6AEDCEA39CF}" type="presParOf" srcId="{EE6F6E1A-AC88-44BD-8034-0C2734A7943C}" destId="{6DBCD425-4B34-4A04-996A-F488EA345CEB}" srcOrd="6" destOrd="0" presId="urn:microsoft.com/office/officeart/2017/3/layout/HorizontalPathTimeline#2"/>
    <dgm:cxn modelId="{5B8FAFCD-0337-481A-A515-5E2208BAA43B}" type="presParOf" srcId="{6DBCD425-4B34-4A04-996A-F488EA345CEB}" destId="{3FE75B81-9D06-4F9F-BD87-C2A832B06693}" srcOrd="0" destOrd="0" presId="urn:microsoft.com/office/officeart/2017/3/layout/HorizontalPathTimeline#2"/>
    <dgm:cxn modelId="{CABF254E-8788-4460-820B-64E7C7068892}" type="presParOf" srcId="{6DBCD425-4B34-4A04-996A-F488EA345CEB}" destId="{49B749E6-BF6B-43D3-BC78-61C4A55E8F98}" srcOrd="1" destOrd="0" presId="urn:microsoft.com/office/officeart/2017/3/layout/HorizontalPathTimeline#2"/>
    <dgm:cxn modelId="{37E6E349-A2CC-4416-A736-033A307C692A}" type="presParOf" srcId="{6DBCD425-4B34-4A04-996A-F488EA345CEB}" destId="{1CD873BC-76D9-419E-8474-A0A73E62C271}" srcOrd="2" destOrd="0" presId="urn:microsoft.com/office/officeart/2017/3/layout/HorizontalPathTimeline#2"/>
    <dgm:cxn modelId="{2783BF52-F308-4311-8977-D73E36FDECBE}" type="presParOf" srcId="{6DBCD425-4B34-4A04-996A-F488EA345CEB}" destId="{98D787F2-3566-4B4B-934F-5C8EBFBD3E56}" srcOrd="3" destOrd="0" presId="urn:microsoft.com/office/officeart/2017/3/layout/HorizontalPathTimeline#2"/>
    <dgm:cxn modelId="{1A7CD4CD-D354-40D6-9BF7-EDDFC38776E3}" type="presParOf" srcId="{6DBCD425-4B34-4A04-996A-F488EA345CEB}" destId="{4C592FDC-E0AC-4F61-ACEF-1C00BD20E463}" srcOrd="4" destOrd="0" presId="urn:microsoft.com/office/officeart/2017/3/layout/HorizontalPathTimeline#2"/>
    <dgm:cxn modelId="{8BD74D04-C976-436D-A1FC-1AF4BD999F92}" type="presParOf" srcId="{6DBCD425-4B34-4A04-996A-F488EA345CEB}" destId="{36256BC0-1AE2-4345-A906-E5061A4DB427}" srcOrd="5" destOrd="0" presId="urn:microsoft.com/office/officeart/2017/3/layout/HorizontalPathTimeline#2"/>
    <dgm:cxn modelId="{FBDC4D6F-B0E6-4ADF-96F2-8BCE7E426D7F}" type="presParOf" srcId="{EE6F6E1A-AC88-44BD-8034-0C2734A7943C}" destId="{3692401C-5BC2-4EFB-8617-4BA7EEEA3BA8}" srcOrd="7" destOrd="0" presId="urn:microsoft.com/office/officeart/2017/3/layout/HorizontalPathTimeline#2"/>
    <dgm:cxn modelId="{E61E6255-6640-4A2D-851E-FD5F56E3F981}" type="presParOf" srcId="{EE6F6E1A-AC88-44BD-8034-0C2734A7943C}" destId="{E4F95361-E3A6-4C17-B7E8-D7E8059058E1}" srcOrd="8" destOrd="0" presId="urn:microsoft.com/office/officeart/2017/3/layout/HorizontalPathTimeline#2"/>
    <dgm:cxn modelId="{DA6B659C-126E-403E-AF8C-00475CED2E99}" type="presParOf" srcId="{E4F95361-E3A6-4C17-B7E8-D7E8059058E1}" destId="{7C951B90-1017-4E6B-808F-061A18AC976C}" srcOrd="0" destOrd="0" presId="urn:microsoft.com/office/officeart/2017/3/layout/HorizontalPathTimeline#2"/>
    <dgm:cxn modelId="{873B5496-8CB4-4627-B2A3-D545C912336C}" type="presParOf" srcId="{E4F95361-E3A6-4C17-B7E8-D7E8059058E1}" destId="{DE3E8A8B-9693-4833-9262-AF7EC983C5C1}" srcOrd="1" destOrd="0" presId="urn:microsoft.com/office/officeart/2017/3/layout/HorizontalPathTimeline#2"/>
    <dgm:cxn modelId="{4F62F065-CE32-4D6B-8205-8257A5939B65}" type="presParOf" srcId="{E4F95361-E3A6-4C17-B7E8-D7E8059058E1}" destId="{A46E7037-222C-45A0-A0DF-8C6B5DD443BF}" srcOrd="2" destOrd="0" presId="urn:microsoft.com/office/officeart/2017/3/layout/HorizontalPathTimeline#2"/>
    <dgm:cxn modelId="{27AB7A67-2379-411F-8D91-773913F1B3C5}" type="presParOf" srcId="{E4F95361-E3A6-4C17-B7E8-D7E8059058E1}" destId="{3FE1CF47-3984-4A03-8FA5-32EF57C9F592}" srcOrd="3" destOrd="0" presId="urn:microsoft.com/office/officeart/2017/3/layout/HorizontalPathTimeline#2"/>
    <dgm:cxn modelId="{8D2A91AE-8E0E-486B-8990-4E0C0780260D}" type="presParOf" srcId="{E4F95361-E3A6-4C17-B7E8-D7E8059058E1}" destId="{85B18390-D674-4D1A-A88C-77F65C5E0FA0}" srcOrd="4" destOrd="0" presId="urn:microsoft.com/office/officeart/2017/3/layout/HorizontalPathTimeline#2"/>
    <dgm:cxn modelId="{EBFDD04A-3EC6-47AB-ABC9-C50AE2529D89}" type="presParOf" srcId="{E4F95361-E3A6-4C17-B7E8-D7E8059058E1}" destId="{A722EF93-B85C-4140-B98F-F5D492BD70D3}" srcOrd="5" destOrd="0" presId="urn:microsoft.com/office/officeart/2017/3/layout/HorizontalPath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1641530"/>
          <a:ext cx="10058399" cy="1367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679674" y="1027666"/>
          <a:ext cx="0" cy="714749"/>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58503" y="504695"/>
          <a:ext cx="3242340" cy="58190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578" tIns="31726" rIns="145578" bIns="31726" numCol="1" spcCol="1270" anchor="ctr" anchorCtr="0">
          <a:noAutofit/>
        </a:bodyPr>
        <a:lstStyle/>
        <a:p>
          <a:pPr marL="0" lvl="0" indent="0" algn="l" defTabSz="533400">
            <a:lnSpc>
              <a:spcPct val="90000"/>
            </a:lnSpc>
            <a:spcBef>
              <a:spcPct val="0"/>
            </a:spcBef>
            <a:spcAft>
              <a:spcPct val="35000"/>
            </a:spcAft>
            <a:buNone/>
          </a:pPr>
          <a:r>
            <a:rPr lang="en-US" sz="1200" b="0" i="0" u="none" kern="1200" dirty="0"/>
            <a:t>To start a presentation, go to the Slide Show tab, and select From Beginning.</a:t>
          </a:r>
          <a:endParaRPr lang="en-US" sz="1200" kern="1200" dirty="0"/>
        </a:p>
      </dsp:txBody>
      <dsp:txXfrm>
        <a:off x="58503" y="504695"/>
        <a:ext cx="3242340" cy="581909"/>
      </dsp:txXfrm>
    </dsp:sp>
    <dsp:sp modelId="{5C96A5F5-16B2-4AEA-9591-B66C220F4A65}">
      <dsp:nvSpPr>
        <dsp:cNvPr id="0" name=""/>
        <dsp:cNvSpPr/>
      </dsp:nvSpPr>
      <dsp:spPr>
        <a:xfrm>
          <a:off x="339863" y="1836462"/>
          <a:ext cx="2679620" cy="38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pPr>
          <a:r>
            <a:rPr lang="en-US" sz="1800" kern="1200" dirty="0"/>
            <a:t>Title</a:t>
          </a:r>
          <a:endParaRPr lang="en-US" sz="2000" kern="1200" dirty="0"/>
        </a:p>
      </dsp:txBody>
      <dsp:txXfrm>
        <a:off x="339863" y="1836462"/>
        <a:ext cx="2679620" cy="386443"/>
      </dsp:txXfrm>
    </dsp:sp>
    <dsp:sp modelId="{B3AC6DBE-85B6-4AF3-BADF-7E1E82B735CC}">
      <dsp:nvSpPr>
        <dsp:cNvPr id="0" name=""/>
        <dsp:cNvSpPr/>
      </dsp:nvSpPr>
      <dsp:spPr>
        <a:xfrm>
          <a:off x="1632651" y="1662904"/>
          <a:ext cx="94046" cy="9404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3354437" y="1677439"/>
          <a:ext cx="0" cy="714749"/>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1733266" y="2321227"/>
          <a:ext cx="3242340" cy="84641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578" tIns="46147" rIns="145578" bIns="46147" numCol="1" spcCol="1270" anchor="ctr" anchorCtr="0">
          <a:noAutofit/>
        </a:bodyPr>
        <a:lstStyle/>
        <a:p>
          <a:pPr marL="0" lvl="0" indent="0" algn="l" defTabSz="533400">
            <a:lnSpc>
              <a:spcPct val="90000"/>
            </a:lnSpc>
            <a:spcBef>
              <a:spcPct val="0"/>
            </a:spcBef>
            <a:spcAft>
              <a:spcPct val="35000"/>
            </a:spcAft>
            <a:buNone/>
          </a:pPr>
          <a:r>
            <a:rPr lang="en-US" sz="1200" b="0" i="0" u="none" kern="1200" dirty="0"/>
            <a:t>To display Presenter view, in Slide Show view, on the control bar at the bottom left select the three dots, and then Show Presenter View. </a:t>
          </a:r>
          <a:endParaRPr lang="en-US" sz="1200" kern="1200" dirty="0"/>
        </a:p>
      </dsp:txBody>
      <dsp:txXfrm>
        <a:off x="1733266" y="2321227"/>
        <a:ext cx="3242340" cy="846414"/>
      </dsp:txXfrm>
    </dsp:sp>
    <dsp:sp modelId="{730471FC-8FAF-49B2-8F42-63D391F759BE}">
      <dsp:nvSpPr>
        <dsp:cNvPr id="0" name=""/>
        <dsp:cNvSpPr/>
      </dsp:nvSpPr>
      <dsp:spPr>
        <a:xfrm>
          <a:off x="2014626" y="1196949"/>
          <a:ext cx="2679620" cy="38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pPr>
          <a:r>
            <a:rPr lang="en-US" sz="1800" kern="1200" dirty="0"/>
            <a:t>Title</a:t>
          </a:r>
          <a:endParaRPr lang="en-US" sz="2000" kern="1200" dirty="0"/>
        </a:p>
      </dsp:txBody>
      <dsp:txXfrm>
        <a:off x="2014626" y="1196949"/>
        <a:ext cx="2679620" cy="386443"/>
      </dsp:txXfrm>
    </dsp:sp>
    <dsp:sp modelId="{F34C40A7-6131-4EF1-9887-E7EEA86D1562}">
      <dsp:nvSpPr>
        <dsp:cNvPr id="0" name=""/>
        <dsp:cNvSpPr/>
      </dsp:nvSpPr>
      <dsp:spPr>
        <a:xfrm>
          <a:off x="3307414" y="1662904"/>
          <a:ext cx="94046" cy="9404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5029199" y="1027666"/>
          <a:ext cx="0" cy="714749"/>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3408029" y="454199"/>
          <a:ext cx="3242340" cy="63481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578" tIns="34610" rIns="145578" bIns="34610" numCol="1" spcCol="1270" anchor="ctr" anchorCtr="0">
          <a:noAutofit/>
        </a:bodyPr>
        <a:lstStyle/>
        <a:p>
          <a:pPr marL="0" lvl="0" indent="0" algn="l" defTabSz="533400">
            <a:lnSpc>
              <a:spcPct val="90000"/>
            </a:lnSpc>
            <a:spcBef>
              <a:spcPct val="0"/>
            </a:spcBef>
            <a:spcAft>
              <a:spcPct val="35000"/>
            </a:spcAft>
            <a:buNone/>
          </a:pPr>
          <a:r>
            <a:rPr lang="en-US" sz="1200" b="0" i="0" u="none" kern="1200" dirty="0"/>
            <a:t>During your presentation, the speaker notes are visible on your monitor, but aren't visible to the audience</a:t>
          </a:r>
          <a:r>
            <a:rPr lang="en-US" sz="1200" kern="1200" dirty="0"/>
            <a:t>.</a:t>
          </a:r>
        </a:p>
      </dsp:txBody>
      <dsp:txXfrm>
        <a:off x="3408029" y="454199"/>
        <a:ext cx="3242340" cy="634810"/>
      </dsp:txXfrm>
    </dsp:sp>
    <dsp:sp modelId="{7605329C-2B32-4CD7-9B69-1B3DAB88562E}">
      <dsp:nvSpPr>
        <dsp:cNvPr id="0" name=""/>
        <dsp:cNvSpPr/>
      </dsp:nvSpPr>
      <dsp:spPr>
        <a:xfrm>
          <a:off x="3689389" y="1836462"/>
          <a:ext cx="2679620" cy="38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pPr>
          <a:r>
            <a:rPr lang="en-US" sz="1800" kern="1200" dirty="0"/>
            <a:t>Title</a:t>
          </a:r>
          <a:endParaRPr lang="en-US" sz="2400" kern="1200" dirty="0"/>
        </a:p>
      </dsp:txBody>
      <dsp:txXfrm>
        <a:off x="3689389" y="1836462"/>
        <a:ext cx="2679620" cy="386443"/>
      </dsp:txXfrm>
    </dsp:sp>
    <dsp:sp modelId="{79B0CEDC-0005-4ACE-AB25-DB9533DC85C2}">
      <dsp:nvSpPr>
        <dsp:cNvPr id="0" name=""/>
        <dsp:cNvSpPr/>
      </dsp:nvSpPr>
      <dsp:spPr>
        <a:xfrm>
          <a:off x="4982176" y="1662904"/>
          <a:ext cx="94046" cy="9404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B749E6-BF6B-43D3-BC78-61C4A55E8F98}">
      <dsp:nvSpPr>
        <dsp:cNvPr id="0" name=""/>
        <dsp:cNvSpPr/>
      </dsp:nvSpPr>
      <dsp:spPr>
        <a:xfrm>
          <a:off x="6703962" y="1677439"/>
          <a:ext cx="0" cy="714749"/>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8D787F2-3566-4B4B-934F-5C8EBFBD3E56}">
      <dsp:nvSpPr>
        <dsp:cNvPr id="0" name=""/>
        <dsp:cNvSpPr/>
      </dsp:nvSpPr>
      <dsp:spPr>
        <a:xfrm>
          <a:off x="5082792" y="2333250"/>
          <a:ext cx="3242340" cy="58190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578" tIns="31726" rIns="145578" bIns="31726" numCol="1" spcCol="1270" anchor="ctr" anchorCtr="0">
          <a:noAutofit/>
        </a:bodyPr>
        <a:lstStyle/>
        <a:p>
          <a:pPr marL="0" lvl="0" indent="0" algn="l" defTabSz="533400">
            <a:lnSpc>
              <a:spcPct val="90000"/>
            </a:lnSpc>
            <a:spcBef>
              <a:spcPct val="0"/>
            </a:spcBef>
            <a:spcAft>
              <a:spcPct val="35000"/>
            </a:spcAft>
            <a:buNone/>
          </a:pPr>
          <a:r>
            <a:rPr lang="en-US" sz="1200" b="0" i="0" u="none" kern="1200" dirty="0"/>
            <a:t>The Notes pane is a box that appears below each slide. Tap it to add notes. </a:t>
          </a:r>
          <a:endParaRPr lang="en-US" sz="1200" kern="1200" dirty="0"/>
        </a:p>
      </dsp:txBody>
      <dsp:txXfrm>
        <a:off x="5082792" y="2333250"/>
        <a:ext cx="3242340" cy="581909"/>
      </dsp:txXfrm>
    </dsp:sp>
    <dsp:sp modelId="{4C592FDC-E0AC-4F61-ACEF-1C00BD20E463}">
      <dsp:nvSpPr>
        <dsp:cNvPr id="0" name=""/>
        <dsp:cNvSpPr/>
      </dsp:nvSpPr>
      <dsp:spPr>
        <a:xfrm>
          <a:off x="5364152" y="1196949"/>
          <a:ext cx="2679620" cy="38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pPr>
          <a:r>
            <a:rPr lang="en-US" sz="1800" kern="1200" dirty="0"/>
            <a:t>Title</a:t>
          </a:r>
        </a:p>
      </dsp:txBody>
      <dsp:txXfrm>
        <a:off x="5364152" y="1196949"/>
        <a:ext cx="2679620" cy="386443"/>
      </dsp:txXfrm>
    </dsp:sp>
    <dsp:sp modelId="{3FE75B81-9D06-4F9F-BD87-C2A832B06693}">
      <dsp:nvSpPr>
        <dsp:cNvPr id="0" name=""/>
        <dsp:cNvSpPr/>
      </dsp:nvSpPr>
      <dsp:spPr>
        <a:xfrm>
          <a:off x="6656939" y="1662904"/>
          <a:ext cx="94046" cy="9404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3E8A8B-9693-4833-9262-AF7EC983C5C1}">
      <dsp:nvSpPr>
        <dsp:cNvPr id="0" name=""/>
        <dsp:cNvSpPr/>
      </dsp:nvSpPr>
      <dsp:spPr>
        <a:xfrm>
          <a:off x="8378725" y="1060155"/>
          <a:ext cx="0" cy="64977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FE1CF47-3984-4A03-8FA5-32EF57C9F592}">
      <dsp:nvSpPr>
        <dsp:cNvPr id="0" name=""/>
        <dsp:cNvSpPr/>
      </dsp:nvSpPr>
      <dsp:spPr>
        <a:xfrm>
          <a:off x="6904934" y="290687"/>
          <a:ext cx="2947582" cy="76946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5578" tIns="46147" rIns="145578" bIns="46147" numCol="1" spcCol="1270" anchor="ctr" anchorCtr="0">
          <a:noAutofit/>
        </a:bodyPr>
        <a:lstStyle/>
        <a:p>
          <a:pPr marL="0" lvl="0" indent="0" algn="l" defTabSz="533400">
            <a:lnSpc>
              <a:spcPct val="90000"/>
            </a:lnSpc>
            <a:spcBef>
              <a:spcPct val="0"/>
            </a:spcBef>
            <a:spcAft>
              <a:spcPct val="35000"/>
            </a:spcAft>
            <a:buNone/>
          </a:pPr>
          <a:r>
            <a:rPr lang="en-US" sz="1200" b="0" i="0" u="none" kern="1200" dirty="0"/>
            <a:t>If you don’t see the Notes pane or it is completely minimized, click Notes on the task bar across the bottom of the PowerPoint window. </a:t>
          </a:r>
          <a:endParaRPr lang="en-US" sz="1200" kern="1200" dirty="0"/>
        </a:p>
      </dsp:txBody>
      <dsp:txXfrm>
        <a:off x="6904934" y="290687"/>
        <a:ext cx="2947582" cy="769467"/>
      </dsp:txXfrm>
    </dsp:sp>
    <dsp:sp modelId="{85B18390-D674-4D1A-A88C-77F65C5E0FA0}">
      <dsp:nvSpPr>
        <dsp:cNvPr id="0" name=""/>
        <dsp:cNvSpPr/>
      </dsp:nvSpPr>
      <dsp:spPr>
        <a:xfrm>
          <a:off x="7038915" y="1836462"/>
          <a:ext cx="2679620" cy="38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pPr>
          <a:r>
            <a:rPr lang="en-US" sz="1800" kern="1200" dirty="0"/>
            <a:t>Title</a:t>
          </a:r>
        </a:p>
      </dsp:txBody>
      <dsp:txXfrm>
        <a:off x="7038915" y="1836462"/>
        <a:ext cx="2679620" cy="386443"/>
      </dsp:txXfrm>
    </dsp:sp>
    <dsp:sp modelId="{7C951B90-1017-4E6B-808F-061A18AC976C}">
      <dsp:nvSpPr>
        <dsp:cNvPr id="0" name=""/>
        <dsp:cNvSpPr/>
      </dsp:nvSpPr>
      <dsp:spPr>
        <a:xfrm>
          <a:off x="8335977" y="1667179"/>
          <a:ext cx="85496" cy="8549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2/19/2025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don’t have designer IDs since they were based off the default master slides already in the deck. </a:t>
            </a:r>
          </a:p>
        </p:txBody>
      </p:sp>
      <p:sp>
        <p:nvSpPr>
          <p:cNvPr id="4" name="Slide Number Placeholder 3"/>
          <p:cNvSpPr>
            <a:spLocks noGrp="1"/>
          </p:cNvSpPr>
          <p:nvPr>
            <p:ph type="sldNum" sz="quarter" idx="5"/>
          </p:nvPr>
        </p:nvSpPr>
        <p:spPr/>
        <p:txBody>
          <a:bodyPr/>
          <a:lstStyle/>
          <a:p>
            <a:fld id="{0D0EDF81-139F-488C-872B-4720FBA6BF98}" type="slidenum">
              <a:rPr lang="en-US" smtClean="0"/>
              <a:t>10</a:t>
            </a:fld>
            <a:endParaRPr lang="en-US" dirty="0"/>
          </a:p>
        </p:txBody>
      </p:sp>
    </p:spTree>
    <p:extLst>
      <p:ext uri="{BB962C8B-B14F-4D97-AF65-F5344CB8AC3E}">
        <p14:creationId xmlns:p14="http://schemas.microsoft.com/office/powerpoint/2010/main" val="353148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nncares.org/event/stress-management-11-9-22/" TargetMode="External"/><Relationship Id="rId2" Type="http://schemas.openxmlformats.org/officeDocument/2006/relationships/hyperlink" Target="https://www.healthshots.com/mind/mental-health/10-stress-management-techniques-to-ease-your-life/" TargetMode="External"/><Relationship Id="rId1" Type="http://schemas.openxmlformats.org/officeDocument/2006/relationships/slideLayout" Target="../slideLayouts/slideLayout5.xml"/><Relationship Id="rId4" Type="http://schemas.openxmlformats.org/officeDocument/2006/relationships/hyperlink" Target="https://www.psychologytoday.com/us/blog/what-matters-most/201701/10-new-strategies-stress-managem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p:txBody>
          <a:bodyPr/>
          <a:lstStyle/>
          <a:p>
            <a:r>
              <a:rPr lang="en-US" dirty="0"/>
              <a:t>Stress Management</a:t>
            </a: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p:txBody>
          <a:bodyPr/>
          <a:lstStyle/>
          <a:p>
            <a:r>
              <a:rPr lang="en-US" dirty="0"/>
              <a:t>Kayla Newkirk</a:t>
            </a:r>
          </a:p>
          <a:p>
            <a:r>
              <a:rPr lang="en-US" dirty="0"/>
              <a:t>Clinical Mental Health Intern</a:t>
            </a:r>
          </a:p>
        </p:txBody>
      </p:sp>
      <p:pic>
        <p:nvPicPr>
          <p:cNvPr id="4" name="Picture 2">
            <a:extLst>
              <a:ext uri="{FF2B5EF4-FFF2-40B4-BE49-F238E27FC236}">
                <a16:creationId xmlns:a16="http://schemas.microsoft.com/office/drawing/2014/main" id="{38C843B4-926D-7D2E-E314-2DD8BB40D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953" y="5769198"/>
            <a:ext cx="1956047" cy="1088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E0F98A-3657-6124-9979-BAF6C90A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921" y="5717631"/>
            <a:ext cx="882032" cy="114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B795-03E9-4E34-9357-C0628914ABA2}"/>
              </a:ext>
            </a:extLst>
          </p:cNvPr>
          <p:cNvSpPr>
            <a:spLocks noGrp="1"/>
          </p:cNvSpPr>
          <p:nvPr>
            <p:ph type="title"/>
          </p:nvPr>
        </p:nvSpPr>
        <p:spPr/>
        <p:txBody>
          <a:bodyPr/>
          <a:lstStyle/>
          <a:p>
            <a:r>
              <a:rPr lang="en-US" dirty="0"/>
              <a:t>Content</a:t>
            </a:r>
          </a:p>
        </p:txBody>
      </p:sp>
      <p:sp>
        <p:nvSpPr>
          <p:cNvPr id="3" name="Text Placeholder 2">
            <a:extLst>
              <a:ext uri="{FF2B5EF4-FFF2-40B4-BE49-F238E27FC236}">
                <a16:creationId xmlns:a16="http://schemas.microsoft.com/office/drawing/2014/main" id="{4DFE2606-01A6-42E1-92A6-3DE26CCE73C0}"/>
              </a:ext>
            </a:extLst>
          </p:cNvPr>
          <p:cNvSpPr>
            <a:spLocks noGrp="1"/>
          </p:cNvSpPr>
          <p:nvPr>
            <p:ph type="body" idx="1"/>
          </p:nvPr>
        </p:nvSpPr>
        <p:spPr/>
        <p:txBody>
          <a:bodyPr/>
          <a:lstStyle/>
          <a:p>
            <a:r>
              <a:rPr lang="en-US" dirty="0"/>
              <a:t>Subtitle</a:t>
            </a:r>
          </a:p>
        </p:txBody>
      </p:sp>
      <p:sp>
        <p:nvSpPr>
          <p:cNvPr id="4" name="Content Placeholder 3">
            <a:extLst>
              <a:ext uri="{FF2B5EF4-FFF2-40B4-BE49-F238E27FC236}">
                <a16:creationId xmlns:a16="http://schemas.microsoft.com/office/drawing/2014/main" id="{E337187F-D166-43ED-8E27-C7B4508E5C45}"/>
              </a:ext>
            </a:extLst>
          </p:cNvPr>
          <p:cNvSpPr>
            <a:spLocks noGrp="1"/>
          </p:cNvSpPr>
          <p:nvPr>
            <p:ph sz="half" idx="2"/>
          </p:nvPr>
        </p:nvSpPr>
        <p:spPr/>
        <p:txBody>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5" name="Text Placeholder 4">
            <a:extLst>
              <a:ext uri="{FF2B5EF4-FFF2-40B4-BE49-F238E27FC236}">
                <a16:creationId xmlns:a16="http://schemas.microsoft.com/office/drawing/2014/main" id="{B7E83021-5261-4534-AFFC-8C3A397ABC0B}"/>
              </a:ext>
            </a:extLst>
          </p:cNvPr>
          <p:cNvSpPr>
            <a:spLocks noGrp="1"/>
          </p:cNvSpPr>
          <p:nvPr>
            <p:ph type="body" sz="quarter" idx="3"/>
          </p:nvPr>
        </p:nvSpPr>
        <p:spPr/>
        <p:txBody>
          <a:bodyPr/>
          <a:lstStyle/>
          <a:p>
            <a:r>
              <a:rPr lang="en-US" dirty="0"/>
              <a:t>Subtitle</a:t>
            </a:r>
          </a:p>
        </p:txBody>
      </p:sp>
      <p:sp>
        <p:nvSpPr>
          <p:cNvPr id="6" name="Content Placeholder 5">
            <a:extLst>
              <a:ext uri="{FF2B5EF4-FFF2-40B4-BE49-F238E27FC236}">
                <a16:creationId xmlns:a16="http://schemas.microsoft.com/office/drawing/2014/main" id="{371770C1-2986-4925-A7A9-598470F1C23C}"/>
              </a:ext>
            </a:extLst>
          </p:cNvPr>
          <p:cNvSpPr>
            <a:spLocks noGrp="1"/>
          </p:cNvSpPr>
          <p:nvPr>
            <p:ph sz="quarter" idx="4"/>
          </p:nvPr>
        </p:nvSpPr>
        <p:spPr/>
        <p:txBody>
          <a:bodyPr/>
          <a:lstStyle/>
          <a:p>
            <a:r>
              <a:rPr lang="en-US" sz="1800" dirty="0"/>
              <a:t>Open the Design Ideas pane for instant slide makeovers. </a:t>
            </a:r>
          </a:p>
          <a:p>
            <a:r>
              <a:rPr lang="en-US" sz="1800" dirty="0"/>
              <a:t>When we have design ideas, we’ll show them to you right there. </a:t>
            </a:r>
          </a:p>
        </p:txBody>
      </p:sp>
      <p:sp>
        <p:nvSpPr>
          <p:cNvPr id="7" name="Date Placeholder 5">
            <a:extLst>
              <a:ext uri="{FF2B5EF4-FFF2-40B4-BE49-F238E27FC236}">
                <a16:creationId xmlns:a16="http://schemas.microsoft.com/office/drawing/2014/main" id="{608D1D4A-3ABF-47FD-9E9F-50C12B4A3A01}"/>
              </a:ext>
            </a:extLst>
          </p:cNvPr>
          <p:cNvSpPr>
            <a:spLocks noGrp="1"/>
          </p:cNvSpPr>
          <p:nvPr>
            <p:ph type="dt" sz="half" idx="10"/>
          </p:nvPr>
        </p:nvSpPr>
        <p:spPr/>
        <p:txBody>
          <a:bodyPr/>
          <a:lstStyle/>
          <a:p>
            <a:r>
              <a:rPr lang="en-US" dirty="0"/>
              <a:t>9/3/20XX</a:t>
            </a:r>
          </a:p>
        </p:txBody>
      </p:sp>
      <p:sp>
        <p:nvSpPr>
          <p:cNvPr id="8" name="Footer Placeholder 6">
            <a:extLst>
              <a:ext uri="{FF2B5EF4-FFF2-40B4-BE49-F238E27FC236}">
                <a16:creationId xmlns:a16="http://schemas.microsoft.com/office/drawing/2014/main" id="{A0DB317D-4A72-44A9-B888-2974D6C16CFD}"/>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a:lstStyle/>
          <a:p>
            <a:fld id="{590024A9-0184-448B-881E-CC722A916CB1}" type="slidenum">
              <a:rPr lang="en-US" smtClean="0"/>
              <a:pPr/>
              <a:t>10</a:t>
            </a:fld>
            <a:endParaRPr lang="en-US" dirty="0"/>
          </a:p>
        </p:txBody>
      </p:sp>
    </p:spTree>
    <p:extLst>
      <p:ext uri="{BB962C8B-B14F-4D97-AF65-F5344CB8AC3E}">
        <p14:creationId xmlns:p14="http://schemas.microsoft.com/office/powerpoint/2010/main" val="197494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02B0-6114-45FA-BF40-69F0FB5E2F14}"/>
              </a:ext>
            </a:extLst>
          </p:cNvPr>
          <p:cNvSpPr>
            <a:spLocks noGrp="1"/>
          </p:cNvSpPr>
          <p:nvPr>
            <p:ph type="title"/>
          </p:nvPr>
        </p:nvSpPr>
        <p:spPr/>
        <p:txBody>
          <a:bodyPr/>
          <a:lstStyle/>
          <a:p>
            <a:r>
              <a:rPr lang="en-US"/>
              <a:t>Content </a:t>
            </a:r>
            <a:endParaRPr lang="en-US" dirty="0"/>
          </a:p>
        </p:txBody>
      </p:sp>
      <p:sp>
        <p:nvSpPr>
          <p:cNvPr id="3" name="Text Placeholder 2">
            <a:extLst>
              <a:ext uri="{FF2B5EF4-FFF2-40B4-BE49-F238E27FC236}">
                <a16:creationId xmlns:a16="http://schemas.microsoft.com/office/drawing/2014/main" id="{90C0EF52-4912-4B03-AC36-1F323C916D80}"/>
              </a:ext>
            </a:extLst>
          </p:cNvPr>
          <p:cNvSpPr>
            <a:spLocks noGrp="1"/>
          </p:cNvSpPr>
          <p:nvPr>
            <p:ph type="body" idx="1"/>
          </p:nvPr>
        </p:nvSpPr>
        <p:spPr/>
        <p:txBody>
          <a:bodyPr/>
          <a:lstStyle/>
          <a:p>
            <a:r>
              <a:rPr lang="en-US" dirty="0"/>
              <a:t>Subtitle</a:t>
            </a:r>
          </a:p>
        </p:txBody>
      </p:sp>
      <p:sp>
        <p:nvSpPr>
          <p:cNvPr id="4" name="Content Placeholder 3">
            <a:extLst>
              <a:ext uri="{FF2B5EF4-FFF2-40B4-BE49-F238E27FC236}">
                <a16:creationId xmlns:a16="http://schemas.microsoft.com/office/drawing/2014/main" id="{B32D0151-A8F0-46E3-8A2B-11A93ECEEC14}"/>
              </a:ext>
            </a:extLst>
          </p:cNvPr>
          <p:cNvSpPr>
            <a:spLocks noGrp="1"/>
          </p:cNvSpPr>
          <p:nvPr>
            <p:ph sz="half" idx="2"/>
          </p:nvPr>
        </p:nvSpPr>
        <p:spPr/>
        <p:txBody>
          <a:bodyPr/>
          <a:lstStyle/>
          <a:p>
            <a:r>
              <a:rPr lang="en-US" sz="1800" dirty="0"/>
              <a:t>Add text, images, art, and videos. </a:t>
            </a:r>
          </a:p>
          <a:p>
            <a:r>
              <a:rPr lang="en-US" sz="1800" dirty="0"/>
              <a:t>Add transitions, animations, and motion. </a:t>
            </a:r>
          </a:p>
          <a:p>
            <a:r>
              <a:rPr lang="en-US" sz="1800" dirty="0"/>
              <a:t>Save to OneDrive, to get to your presentations from your computer, tablet, or phone. </a:t>
            </a:r>
          </a:p>
          <a:p>
            <a:endParaRPr lang="en-US" dirty="0"/>
          </a:p>
        </p:txBody>
      </p:sp>
      <p:sp>
        <p:nvSpPr>
          <p:cNvPr id="5" name="Text Placeholder 4">
            <a:extLst>
              <a:ext uri="{FF2B5EF4-FFF2-40B4-BE49-F238E27FC236}">
                <a16:creationId xmlns:a16="http://schemas.microsoft.com/office/drawing/2014/main" id="{DCFF16C4-EADF-47AC-B546-9BB6B594D0FA}"/>
              </a:ext>
            </a:extLst>
          </p:cNvPr>
          <p:cNvSpPr>
            <a:spLocks noGrp="1"/>
          </p:cNvSpPr>
          <p:nvPr>
            <p:ph type="body" sz="quarter" idx="3"/>
          </p:nvPr>
        </p:nvSpPr>
        <p:spPr/>
        <p:txBody>
          <a:bodyPr/>
          <a:lstStyle/>
          <a:p>
            <a:r>
              <a:rPr lang="en-US" dirty="0"/>
              <a:t>Subtitle</a:t>
            </a:r>
          </a:p>
        </p:txBody>
      </p:sp>
      <p:sp>
        <p:nvSpPr>
          <p:cNvPr id="6" name="Content Placeholder 5">
            <a:extLst>
              <a:ext uri="{FF2B5EF4-FFF2-40B4-BE49-F238E27FC236}">
                <a16:creationId xmlns:a16="http://schemas.microsoft.com/office/drawing/2014/main" id="{D5218CF3-AC6F-43C5-8862-AA88D121070B}"/>
              </a:ext>
            </a:extLst>
          </p:cNvPr>
          <p:cNvSpPr>
            <a:spLocks noGrp="1"/>
          </p:cNvSpPr>
          <p:nvPr>
            <p:ph sz="quarter" idx="4"/>
          </p:nvPr>
        </p:nvSpPr>
        <p:spPr/>
        <p:txBody>
          <a:bodyPr/>
          <a:lstStyle/>
          <a:p>
            <a:r>
              <a:rPr lang="en-US" sz="1800" dirty="0"/>
              <a:t>Open the Design Ideas pane for instant slide makeovers. </a:t>
            </a:r>
          </a:p>
          <a:p>
            <a:r>
              <a:rPr lang="en-US" sz="1800" dirty="0"/>
              <a:t>When we have design ideas, we’ll show them to you right there. </a:t>
            </a:r>
          </a:p>
          <a:p>
            <a:endParaRPr lang="en-US" dirty="0"/>
          </a:p>
        </p:txBody>
      </p:sp>
      <p:sp>
        <p:nvSpPr>
          <p:cNvPr id="7" name="Text Placeholder 6">
            <a:extLst>
              <a:ext uri="{FF2B5EF4-FFF2-40B4-BE49-F238E27FC236}">
                <a16:creationId xmlns:a16="http://schemas.microsoft.com/office/drawing/2014/main" id="{BC351E8A-820B-4A5A-8704-9D121A96F332}"/>
              </a:ext>
            </a:extLst>
          </p:cNvPr>
          <p:cNvSpPr>
            <a:spLocks noGrp="1"/>
          </p:cNvSpPr>
          <p:nvPr>
            <p:ph type="body" sz="quarter" idx="13"/>
          </p:nvPr>
        </p:nvSpPr>
        <p:spPr/>
        <p:txBody>
          <a:bodyPr/>
          <a:lstStyle/>
          <a:p>
            <a:r>
              <a:rPr lang="en-US" dirty="0"/>
              <a:t>Subtitle</a:t>
            </a:r>
          </a:p>
        </p:txBody>
      </p:sp>
      <p:sp>
        <p:nvSpPr>
          <p:cNvPr id="8" name="Content Placeholder 7">
            <a:extLst>
              <a:ext uri="{FF2B5EF4-FFF2-40B4-BE49-F238E27FC236}">
                <a16:creationId xmlns:a16="http://schemas.microsoft.com/office/drawing/2014/main" id="{7E8C2F85-AB4A-4E27-8962-15AB4A9225EB}"/>
              </a:ext>
            </a:extLst>
          </p:cNvPr>
          <p:cNvSpPr>
            <a:spLocks noGrp="1"/>
          </p:cNvSpPr>
          <p:nvPr>
            <p:ph sz="quarter" idx="14"/>
          </p:nvPr>
        </p:nvSpPr>
        <p:spPr/>
        <p:txBody>
          <a:bodyPr/>
          <a:lstStyle/>
          <a:p>
            <a:r>
              <a:rPr lang="en-US" sz="1800" dirty="0"/>
              <a:t>This PowerPoint theme uses its own unique set of colors, fonts, and effects to create the overall look and feel of these slides. </a:t>
            </a:r>
          </a:p>
          <a:p>
            <a:r>
              <a:rPr lang="en-US" sz="1800" dirty="0"/>
              <a:t>PowerPoint has tons of themes to give your presentation just the right personality. </a:t>
            </a:r>
          </a:p>
          <a:p>
            <a:endParaRPr lang="en-US" dirty="0"/>
          </a:p>
        </p:txBody>
      </p:sp>
      <p:sp>
        <p:nvSpPr>
          <p:cNvPr id="9" name="Date Placeholder 8">
            <a:extLst>
              <a:ext uri="{FF2B5EF4-FFF2-40B4-BE49-F238E27FC236}">
                <a16:creationId xmlns:a16="http://schemas.microsoft.com/office/drawing/2014/main" id="{B08B8075-F79F-470A-9ADE-E8B26A795607}"/>
              </a:ext>
            </a:extLst>
          </p:cNvPr>
          <p:cNvSpPr>
            <a:spLocks noGrp="1"/>
          </p:cNvSpPr>
          <p:nvPr>
            <p:ph type="dt" sz="half" idx="10"/>
          </p:nvPr>
        </p:nvSpPr>
        <p:spPr/>
        <p:txBody>
          <a:bodyPr/>
          <a:lstStyle/>
          <a:p>
            <a:r>
              <a:rPr lang="en-US" dirty="0"/>
              <a:t>9/3/20XX</a:t>
            </a:r>
          </a:p>
        </p:txBody>
      </p:sp>
      <p:sp>
        <p:nvSpPr>
          <p:cNvPr id="10" name="Footer Placeholder 9">
            <a:extLst>
              <a:ext uri="{FF2B5EF4-FFF2-40B4-BE49-F238E27FC236}">
                <a16:creationId xmlns:a16="http://schemas.microsoft.com/office/drawing/2014/main" id="{810980BC-2DD0-4160-99B1-C2A0F7AF864B}"/>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A2A5F5C6-0A35-4E6A-BF43-EDAF5AD55104}"/>
              </a:ext>
            </a:extLst>
          </p:cNvPr>
          <p:cNvSpPr>
            <a:spLocks noGrp="1"/>
          </p:cNvSpPr>
          <p:nvPr>
            <p:ph type="sldNum" sz="quarter" idx="12"/>
          </p:nvPr>
        </p:nvSpPr>
        <p:spPr/>
        <p:txBody>
          <a:bodyPr/>
          <a:lstStyle/>
          <a:p>
            <a:fld id="{B9713C8C-8E70-45D5-AE59-23E60168254E}" type="slidenum">
              <a:rPr lang="en-US" smtClean="0"/>
              <a:t>11</a:t>
            </a:fld>
            <a:endParaRPr lang="en-US" dirty="0"/>
          </a:p>
        </p:txBody>
      </p:sp>
    </p:spTree>
    <p:extLst>
      <p:ext uri="{BB962C8B-B14F-4D97-AF65-F5344CB8AC3E}">
        <p14:creationId xmlns:p14="http://schemas.microsoft.com/office/powerpoint/2010/main" val="124150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D2FA59-42D1-4596-BADF-65EE2EECB2F4}"/>
              </a:ext>
            </a:extLst>
          </p:cNvPr>
          <p:cNvSpPr>
            <a:spLocks noGrp="1"/>
          </p:cNvSpPr>
          <p:nvPr>
            <p:ph type="title"/>
          </p:nvPr>
        </p:nvSpPr>
        <p:spPr/>
        <p:txBody>
          <a:bodyPr/>
          <a:lstStyle/>
          <a:p>
            <a:r>
              <a:rPr lang="en-US" dirty="0"/>
              <a:t>TITLE</a:t>
            </a:r>
          </a:p>
        </p:txBody>
      </p:sp>
      <p:sp>
        <p:nvSpPr>
          <p:cNvPr id="5" name="Content Placeholder 4">
            <a:extLst>
              <a:ext uri="{FF2B5EF4-FFF2-40B4-BE49-F238E27FC236}">
                <a16:creationId xmlns:a16="http://schemas.microsoft.com/office/drawing/2014/main" id="{708C1B7C-03BA-4C6C-B759-6DAB6A63B451}"/>
              </a:ext>
            </a:extLst>
          </p:cNvPr>
          <p:cNvSpPr>
            <a:spLocks noGrp="1"/>
          </p:cNvSpPr>
          <p:nvPr>
            <p:ph idx="1"/>
          </p:nvPr>
        </p:nvSpPr>
        <p:spPr/>
        <p:txBody>
          <a:bodyPr/>
          <a:lstStyle/>
          <a:p>
            <a:pPr marL="0" indent="0">
              <a:buNone/>
            </a:pPr>
            <a:r>
              <a:rPr lang="en-US" sz="1800"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10" name="Footer Placeholder 9">
            <a:extLst>
              <a:ext uri="{FF2B5EF4-FFF2-40B4-BE49-F238E27FC236}">
                <a16:creationId xmlns:a16="http://schemas.microsoft.com/office/drawing/2014/main" id="{8751E420-B483-4040-8E33-A32E82D74E33}"/>
              </a:ext>
            </a:extLst>
          </p:cNvPr>
          <p:cNvSpPr>
            <a:spLocks noGrp="1"/>
          </p:cNvSpPr>
          <p:nvPr>
            <p:ph type="ftr" sz="quarter" idx="11"/>
          </p:nvPr>
        </p:nvSpPr>
        <p:spPr/>
        <p:txBody>
          <a:bodyPr/>
          <a:lstStyle/>
          <a:p>
            <a:pPr algn="l"/>
            <a:r>
              <a:rPr lang="en-US" dirty="0"/>
              <a:t>Presentation Title</a:t>
            </a:r>
          </a:p>
        </p:txBody>
      </p:sp>
      <p:sp>
        <p:nvSpPr>
          <p:cNvPr id="11" name="Slide Number Placeholder 10">
            <a:extLst>
              <a:ext uri="{FF2B5EF4-FFF2-40B4-BE49-F238E27FC236}">
                <a16:creationId xmlns:a16="http://schemas.microsoft.com/office/drawing/2014/main" id="{A720F25F-904B-4AA2-9CB6-69411308A123}"/>
              </a:ext>
            </a:extLst>
          </p:cNvPr>
          <p:cNvSpPr>
            <a:spLocks noGrp="1"/>
          </p:cNvSpPr>
          <p:nvPr>
            <p:ph type="sldNum" sz="quarter" idx="12"/>
          </p:nvPr>
        </p:nvSpPr>
        <p:spPr/>
        <p:txBody>
          <a:bodyPr/>
          <a:lstStyle/>
          <a:p>
            <a:fld id="{B9713C8C-8E70-45D5-AE59-23E60168254E}" type="slidenum">
              <a:rPr lang="en-US" smtClean="0"/>
              <a:t>12</a:t>
            </a:fld>
            <a:endParaRPr lang="en-US" dirty="0"/>
          </a:p>
        </p:txBody>
      </p:sp>
      <p:sp>
        <p:nvSpPr>
          <p:cNvPr id="3" name="Picture Placeholder 2">
            <a:extLst>
              <a:ext uri="{FF2B5EF4-FFF2-40B4-BE49-F238E27FC236}">
                <a16:creationId xmlns:a16="http://schemas.microsoft.com/office/drawing/2014/main" id="{B96EC435-F159-BA3B-E3D4-EB7E11E91523}"/>
              </a:ext>
            </a:extLst>
          </p:cNvPr>
          <p:cNvSpPr>
            <a:spLocks noGrp="1"/>
          </p:cNvSpPr>
          <p:nvPr>
            <p:ph type="pic" sz="quarter" idx="13"/>
          </p:nvPr>
        </p:nvSpPr>
        <p:spPr/>
        <p:txBody>
          <a:bodyPr/>
          <a:lstStyle/>
          <a:p>
            <a:endParaRPr lang="en-US"/>
          </a:p>
        </p:txBody>
      </p:sp>
      <p:sp>
        <p:nvSpPr>
          <p:cNvPr id="8" name="Picture Placeholder 7">
            <a:extLst>
              <a:ext uri="{FF2B5EF4-FFF2-40B4-BE49-F238E27FC236}">
                <a16:creationId xmlns:a16="http://schemas.microsoft.com/office/drawing/2014/main" id="{0FE0A976-FC83-A29A-63DF-A0BEB1C36D58}"/>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395842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669A-0CD2-D3E5-7480-C2BE5ECF3F86}"/>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E88230A-337F-331C-2939-745DD175B18B}"/>
              </a:ext>
            </a:extLst>
          </p:cNvPr>
          <p:cNvSpPr>
            <a:spLocks noGrp="1"/>
          </p:cNvSpPr>
          <p:nvPr>
            <p:ph idx="1"/>
          </p:nvPr>
        </p:nvSpPr>
        <p:spPr>
          <a:xfrm>
            <a:off x="838200" y="1505652"/>
            <a:ext cx="10515600" cy="4850697"/>
          </a:xfrm>
        </p:spPr>
        <p:txBody>
          <a:bodyPr/>
          <a:lstStyle/>
          <a:p>
            <a:r>
              <a:rPr lang="en-US" dirty="0">
                <a:hlinkClick r:id="rId2"/>
              </a:rPr>
              <a:t>https://www.healthshots.com/mind/mental-health/10-stress-management-techniques-to-ease-your-life/</a:t>
            </a:r>
            <a:endParaRPr lang="en-US" dirty="0"/>
          </a:p>
          <a:p>
            <a:r>
              <a:rPr lang="en-US" dirty="0">
                <a:hlinkClick r:id="rId3"/>
              </a:rPr>
              <a:t>https://www.penncares.org/event/stress-management-11-9-22/</a:t>
            </a:r>
            <a:endParaRPr lang="en-US" dirty="0"/>
          </a:p>
          <a:p>
            <a:r>
              <a:rPr lang="en-US" dirty="0">
                <a:hlinkClick r:id="rId4"/>
              </a:rPr>
              <a:t>https://www.psychologytoday.com/us/blog/what-matters-most/201701/10-new-strategies-stress-management</a:t>
            </a:r>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89B69D0F-7CEA-61D9-90DA-BED0125819F0}"/>
              </a:ext>
            </a:extLst>
          </p:cNvPr>
          <p:cNvSpPr>
            <a:spLocks noGrp="1"/>
          </p:cNvSpPr>
          <p:nvPr>
            <p:ph type="sldNum" sz="quarter" idx="12"/>
          </p:nvPr>
        </p:nvSpPr>
        <p:spPr/>
        <p:txBody>
          <a:bodyPr/>
          <a:lstStyle/>
          <a:p>
            <a:fld id="{B9713C8C-8E70-45D5-AE59-23E60168254E}" type="slidenum">
              <a:rPr lang="en-US" smtClean="0"/>
              <a:t>13</a:t>
            </a:fld>
            <a:endParaRPr lang="en-US" dirty="0"/>
          </a:p>
        </p:txBody>
      </p:sp>
    </p:spTree>
    <p:extLst>
      <p:ext uri="{BB962C8B-B14F-4D97-AF65-F5344CB8AC3E}">
        <p14:creationId xmlns:p14="http://schemas.microsoft.com/office/powerpoint/2010/main" val="263586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woman dressing mannequin ">
            <a:extLst>
              <a:ext uri="{FF2B5EF4-FFF2-40B4-BE49-F238E27FC236}">
                <a16:creationId xmlns:a16="http://schemas.microsoft.com/office/drawing/2014/main" id="{C0AA5E5B-9A0B-4837-9008-6B83089C194E}"/>
              </a:ext>
            </a:extLst>
          </p:cNvPr>
          <p:cNvPicPr>
            <a:picLocks noGrp="1" noChangeAspect="1"/>
          </p:cNvPicPr>
          <p:nvPr>
            <p:ph type="pic" sz="quarter" idx="16"/>
          </p:nvPr>
        </p:nvPicPr>
        <p:blipFill rotWithShape="1">
          <a:blip r:embed="rId2"/>
          <a:srcRect t="37" b="37"/>
          <a:stretch/>
        </p:blipFill>
        <p:spPr/>
      </p:pic>
      <p:pic>
        <p:nvPicPr>
          <p:cNvPr id="23" name="Picture Placeholder 22" descr="close up of hanging clothes">
            <a:extLst>
              <a:ext uri="{FF2B5EF4-FFF2-40B4-BE49-F238E27FC236}">
                <a16:creationId xmlns:a16="http://schemas.microsoft.com/office/drawing/2014/main" id="{D98BD80F-ADD8-4A4B-93EA-5B25442FD2F9}"/>
              </a:ext>
            </a:extLst>
          </p:cNvPr>
          <p:cNvPicPr>
            <a:picLocks noGrp="1" noChangeAspect="1"/>
          </p:cNvPicPr>
          <p:nvPr>
            <p:ph type="pic" sz="quarter" idx="17"/>
          </p:nvPr>
        </p:nvPicPr>
        <p:blipFill rotWithShape="1">
          <a:blip r:embed="rId3"/>
          <a:srcRect t="42" b="42"/>
          <a:stretch/>
        </p:blipFill>
        <p:spPr/>
      </p:pic>
      <p:sp>
        <p:nvSpPr>
          <p:cNvPr id="4" name="Title 3">
            <a:extLst>
              <a:ext uri="{FF2B5EF4-FFF2-40B4-BE49-F238E27FC236}">
                <a16:creationId xmlns:a16="http://schemas.microsoft.com/office/drawing/2014/main" id="{8CA6E381-7CDD-4999-B9C7-CD31E749FD95}"/>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BCDB3C5E-E520-4B9D-8574-178AD4C9F286}"/>
              </a:ext>
            </a:extLst>
          </p:cNvPr>
          <p:cNvSpPr>
            <a:spLocks noGrp="1"/>
          </p:cNvSpPr>
          <p:nvPr>
            <p:ph type="body" sz="quarter" idx="13"/>
          </p:nvPr>
        </p:nvSpPr>
        <p:spPr/>
        <p:txBody>
          <a:bodyPr/>
          <a:lstStyle/>
          <a:p>
            <a:r>
              <a:rPr lang="en-US" dirty="0"/>
              <a:t>Kayla Newkirk	</a:t>
            </a:r>
          </a:p>
          <a:p>
            <a:endParaRPr lang="en-US" dirty="0"/>
          </a:p>
        </p:txBody>
      </p:sp>
      <p:sp>
        <p:nvSpPr>
          <p:cNvPr id="10" name="Text Placeholder 9">
            <a:extLst>
              <a:ext uri="{FF2B5EF4-FFF2-40B4-BE49-F238E27FC236}">
                <a16:creationId xmlns:a16="http://schemas.microsoft.com/office/drawing/2014/main" id="{4C8B0F30-95FD-437A-9D9B-F937C36E9C85}"/>
              </a:ext>
            </a:extLst>
          </p:cNvPr>
          <p:cNvSpPr>
            <a:spLocks noGrp="1"/>
          </p:cNvSpPr>
          <p:nvPr>
            <p:ph type="body" sz="quarter" idx="14"/>
          </p:nvPr>
        </p:nvSpPr>
        <p:spPr/>
        <p:txBody>
          <a:bodyPr/>
          <a:lstStyle/>
          <a:p>
            <a:r>
              <a:rPr lang="en-US" dirty="0"/>
              <a:t>newkirk21@bonaventure.edu</a:t>
            </a:r>
          </a:p>
          <a:p>
            <a:endParaRPr lang="en-US" dirty="0"/>
          </a:p>
        </p:txBody>
      </p:sp>
      <p:sp>
        <p:nvSpPr>
          <p:cNvPr id="11" name="Text Placeholder 10">
            <a:extLst>
              <a:ext uri="{FF2B5EF4-FFF2-40B4-BE49-F238E27FC236}">
                <a16:creationId xmlns:a16="http://schemas.microsoft.com/office/drawing/2014/main" id="{161A06CA-0B70-4C53-BE9B-665816B036B6}"/>
              </a:ext>
            </a:extLst>
          </p:cNvPr>
          <p:cNvSpPr>
            <a:spLocks noGrp="1"/>
          </p:cNvSpPr>
          <p:nvPr>
            <p:ph type="body" sz="quarter" idx="15"/>
          </p:nvPr>
        </p:nvSpPr>
        <p:spPr/>
        <p:txBody>
          <a:bodyPr/>
          <a:lstStyle/>
          <a:p>
            <a:r>
              <a:rPr lang="en-US" dirty="0"/>
              <a:t>Branchesofgrowth.com</a:t>
            </a:r>
          </a:p>
          <a:p>
            <a:endParaRPr lang="en-US" dirty="0"/>
          </a:p>
        </p:txBody>
      </p:sp>
    </p:spTree>
    <p:extLst>
      <p:ext uri="{BB962C8B-B14F-4D97-AF65-F5344CB8AC3E}">
        <p14:creationId xmlns:p14="http://schemas.microsoft.com/office/powerpoint/2010/main" val="242076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p:txBody>
          <a:bodyPr/>
          <a:lstStyle/>
          <a:p>
            <a:pPr marL="342900" indent="-342900">
              <a:buFont typeface="Arial" panose="020B0604020202020204" pitchFamily="34" charset="0"/>
              <a:buChar char="•"/>
            </a:pPr>
            <a:r>
              <a:rPr lang="en-US" dirty="0"/>
              <a:t>Learn about stress management </a:t>
            </a:r>
          </a:p>
          <a:p>
            <a:pPr marL="342900" indent="-342900">
              <a:buFont typeface="Arial" panose="020B0604020202020204" pitchFamily="34" charset="0"/>
              <a:buChar char="•"/>
            </a:pPr>
            <a:r>
              <a:rPr lang="en-US" dirty="0"/>
              <a:t>Identify signs and symptoms</a:t>
            </a:r>
          </a:p>
          <a:p>
            <a:pPr marL="342900" indent="-342900">
              <a:buFont typeface="Arial" panose="020B0604020202020204" pitchFamily="34" charset="0"/>
              <a:buChar char="•"/>
            </a:pPr>
            <a:r>
              <a:rPr lang="en-US" dirty="0"/>
              <a:t>Ways to manage</a:t>
            </a:r>
          </a:p>
          <a:p>
            <a:endParaRPr lang="en-US" dirty="0"/>
          </a:p>
        </p:txBody>
      </p:sp>
      <p:pic>
        <p:nvPicPr>
          <p:cNvPr id="1026" name="Picture 2" descr="10 stress management techniques to ease your life | HealthShots">
            <a:extLst>
              <a:ext uri="{FF2B5EF4-FFF2-40B4-BE49-F238E27FC236}">
                <a16:creationId xmlns:a16="http://schemas.microsoft.com/office/drawing/2014/main" id="{23D78528-3A5A-BBFF-9A0B-68480A6C51DA}"/>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1231" r="11231"/>
          <a:stretch>
            <a:fillRect/>
          </a:stretch>
        </p:blipFill>
        <p:spPr bwMode="auto">
          <a:xfrm>
            <a:off x="5180343" y="3802957"/>
            <a:ext cx="3816096" cy="2757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ess Management – PennCares Support Services">
            <a:extLst>
              <a:ext uri="{FF2B5EF4-FFF2-40B4-BE49-F238E27FC236}">
                <a16:creationId xmlns:a16="http://schemas.microsoft.com/office/drawing/2014/main" id="{1B7A888C-7E01-046D-6884-1B56CCE763F7}"/>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11472" r="11472"/>
          <a:stretch>
            <a:fillRect/>
          </a:stretch>
        </p:blipFill>
        <p:spPr bwMode="auto">
          <a:xfrm>
            <a:off x="5161465" y="138015"/>
            <a:ext cx="3766912" cy="3290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New Strategies for Stress Management | Psychology Today">
            <a:extLst>
              <a:ext uri="{FF2B5EF4-FFF2-40B4-BE49-F238E27FC236}">
                <a16:creationId xmlns:a16="http://schemas.microsoft.com/office/drawing/2014/main" id="{8B4DCC71-4351-7F82-0A59-DECC1FA80A20}"/>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7907" r="79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ress Management – Control Steps">
            <a:extLst>
              <a:ext uri="{FF2B5EF4-FFF2-40B4-BE49-F238E27FC236}">
                <a16:creationId xmlns:a16="http://schemas.microsoft.com/office/drawing/2014/main" id="{8B8A1042-54C6-4788-9478-CD4907A92147}"/>
              </a:ext>
            </a:extLst>
          </p:cNvPr>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l="16139" r="16139"/>
          <a:stretch>
            <a:fillRect/>
          </a:stretch>
        </p:blipFill>
        <p:spPr bwMode="auto">
          <a:xfrm>
            <a:off x="9223899" y="3823002"/>
            <a:ext cx="2805843" cy="275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4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p:txBody>
          <a:bodyPr/>
          <a:lstStyle/>
          <a:p>
            <a:r>
              <a:rPr lang="en-US" dirty="0"/>
              <a:t>Disclaimer</a:t>
            </a:r>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a:xfrm>
            <a:off x="6735763" y="1477622"/>
            <a:ext cx="4618037" cy="3902755"/>
          </a:xfrm>
        </p:spPr>
        <p:txBody>
          <a:bodyPr>
            <a:normAutofit/>
          </a:bodyPr>
          <a:lstStyle/>
          <a:p>
            <a:pPr marL="285750" indent="-285750">
              <a:buFont typeface="Arial" panose="020B0604020202020204" pitchFamily="34" charset="0"/>
              <a:buChar char="•"/>
            </a:pPr>
            <a:r>
              <a:rPr lang="en-US" sz="2400" dirty="0"/>
              <a:t>This presentation is not to replace any medical or mental health treatment, assessment, or diagnoses.</a:t>
            </a:r>
          </a:p>
          <a:p>
            <a:pPr marL="285750" indent="-285750">
              <a:buFont typeface="Arial" panose="020B0604020202020204" pitchFamily="34" charset="0"/>
              <a:buChar char="•"/>
            </a:pPr>
            <a:r>
              <a:rPr lang="en-US" sz="2400" dirty="0"/>
              <a:t>This is for informational use only</a:t>
            </a: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lstStyle/>
          <a:p>
            <a:fld id="{B9713C8C-8E70-45D5-AE59-23E60168254E}" type="slidenum">
              <a:rPr lang="en-US" smtClean="0"/>
              <a:t>3</a:t>
            </a:fld>
            <a:endParaRPr lang="en-US" dirty="0"/>
          </a:p>
        </p:txBody>
      </p:sp>
    </p:spTree>
    <p:extLst>
      <p:ext uri="{BB962C8B-B14F-4D97-AF65-F5344CB8AC3E}">
        <p14:creationId xmlns:p14="http://schemas.microsoft.com/office/powerpoint/2010/main" val="284915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women shopping, looking at hanging clothes">
            <a:extLst>
              <a:ext uri="{FF2B5EF4-FFF2-40B4-BE49-F238E27FC236}">
                <a16:creationId xmlns:a16="http://schemas.microsoft.com/office/drawing/2014/main" id="{2E3A6B9C-61DE-478A-BBBB-7765E56378A3}"/>
              </a:ext>
            </a:extLst>
          </p:cNvPr>
          <p:cNvPicPr>
            <a:picLocks noGrp="1" noChangeAspect="1"/>
          </p:cNvPicPr>
          <p:nvPr>
            <p:ph type="pic" sz="quarter" idx="13"/>
          </p:nvPr>
        </p:nvPicPr>
        <p:blipFill rotWithShape="1">
          <a:blip r:embed="rId2"/>
          <a:srcRect l="7" r="7"/>
          <a:stretch/>
        </p:blipFill>
        <p:spPr/>
      </p:pic>
      <p:pic>
        <p:nvPicPr>
          <p:cNvPr id="9" name="Picture Placeholder 8" descr="close up of hanging clothes">
            <a:extLst>
              <a:ext uri="{FF2B5EF4-FFF2-40B4-BE49-F238E27FC236}">
                <a16:creationId xmlns:a16="http://schemas.microsoft.com/office/drawing/2014/main" id="{62E8AA20-DC84-4901-B726-97173C509248}"/>
              </a:ext>
            </a:extLst>
          </p:cNvPr>
          <p:cNvPicPr>
            <a:picLocks noGrp="1" noChangeAspect="1"/>
          </p:cNvPicPr>
          <p:nvPr>
            <p:ph type="pic" sz="quarter" idx="14"/>
          </p:nvPr>
        </p:nvPicPr>
        <p:blipFill rotWithShape="1">
          <a:blip r:embed="rId3"/>
          <a:srcRect t="26" b="26"/>
          <a:stretch/>
        </p:blipFill>
        <p:spPr/>
      </p:pic>
      <p:sp>
        <p:nvSpPr>
          <p:cNvPr id="4" name="Title 3">
            <a:extLst>
              <a:ext uri="{FF2B5EF4-FFF2-40B4-BE49-F238E27FC236}">
                <a16:creationId xmlns:a16="http://schemas.microsoft.com/office/drawing/2014/main" id="{C278FAAB-8DFA-4475-B8B6-51A3ED193119}"/>
              </a:ext>
            </a:extLst>
          </p:cNvPr>
          <p:cNvSpPr>
            <a:spLocks noGrp="1"/>
          </p:cNvSpPr>
          <p:nvPr>
            <p:ph type="title"/>
          </p:nvPr>
        </p:nvSpPr>
        <p:spPr/>
        <p:txBody>
          <a:bodyPr>
            <a:normAutofit/>
          </a:bodyPr>
          <a:lstStyle/>
          <a:p>
            <a:r>
              <a:rPr lang="en-US" sz="4800" dirty="0"/>
              <a:t>What is Branches of Growth?</a:t>
            </a:r>
            <a:endParaRPr lang="en-US" dirty="0"/>
          </a:p>
        </p:txBody>
      </p:sp>
      <p:sp>
        <p:nvSpPr>
          <p:cNvPr id="3" name="Subtitle 2">
            <a:extLst>
              <a:ext uri="{FF2B5EF4-FFF2-40B4-BE49-F238E27FC236}">
                <a16:creationId xmlns:a16="http://schemas.microsoft.com/office/drawing/2014/main" id="{2C6D1711-9A06-5B66-9725-A750565899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372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2820-7F02-4F5F-8933-C0B61CFA2E08}"/>
              </a:ext>
            </a:extLst>
          </p:cNvPr>
          <p:cNvSpPr>
            <a:spLocks noGrp="1"/>
          </p:cNvSpPr>
          <p:nvPr>
            <p:ph type="title"/>
          </p:nvPr>
        </p:nvSpPr>
        <p:spPr/>
        <p:txBody>
          <a:bodyPr/>
          <a:lstStyle/>
          <a:p>
            <a:r>
              <a:rPr lang="en-US" dirty="0"/>
              <a:t>Chart</a:t>
            </a:r>
          </a:p>
        </p:txBody>
      </p:sp>
      <p:graphicFrame>
        <p:nvGraphicFramePr>
          <p:cNvPr id="6" name="Content Placeholder 5" descr="chart">
            <a:extLst>
              <a:ext uri="{FF2B5EF4-FFF2-40B4-BE49-F238E27FC236}">
                <a16:creationId xmlns:a16="http://schemas.microsoft.com/office/drawing/2014/main" id="{90A56AC7-41E4-4507-BEB5-F6C58AC3CED4}"/>
              </a:ext>
            </a:extLst>
          </p:cNvPr>
          <p:cNvGraphicFramePr>
            <a:graphicFrameLocks noGrp="1"/>
          </p:cNvGraphicFramePr>
          <p:nvPr>
            <p:ph idx="1"/>
            <p:extLst>
              <p:ext uri="{D42A27DB-BD31-4B8C-83A1-F6EECF244321}">
                <p14:modId xmlns:p14="http://schemas.microsoft.com/office/powerpoint/2010/main" val="2593666295"/>
              </p:ext>
            </p:extLst>
          </p:nvPr>
        </p:nvGraphicFramePr>
        <p:xfrm>
          <a:off x="1066800" y="2387600"/>
          <a:ext cx="10058400"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5">
            <a:extLst>
              <a:ext uri="{FF2B5EF4-FFF2-40B4-BE49-F238E27FC236}">
                <a16:creationId xmlns:a16="http://schemas.microsoft.com/office/drawing/2014/main" id="{523A727A-BD22-42EE-9500-BBEF455DA5DE}"/>
              </a:ext>
            </a:extLst>
          </p:cNvPr>
          <p:cNvSpPr>
            <a:spLocks noGrp="1"/>
          </p:cNvSpPr>
          <p:nvPr>
            <p:ph type="dt" sz="half" idx="10"/>
          </p:nvPr>
        </p:nvSpPr>
        <p:spPr/>
        <p:txBody>
          <a:bodyPr/>
          <a:lstStyle/>
          <a:p>
            <a:r>
              <a:rPr lang="en-US" dirty="0"/>
              <a:t>9/3/20XX</a:t>
            </a:r>
          </a:p>
        </p:txBody>
      </p:sp>
      <p:sp>
        <p:nvSpPr>
          <p:cNvPr id="5" name="Footer Placeholder 6">
            <a:extLst>
              <a:ext uri="{FF2B5EF4-FFF2-40B4-BE49-F238E27FC236}">
                <a16:creationId xmlns:a16="http://schemas.microsoft.com/office/drawing/2014/main" id="{D00329E9-36A4-4FA9-9FBD-412BCEF20954}"/>
              </a:ext>
            </a:extLst>
          </p:cNvPr>
          <p:cNvSpPr>
            <a:spLocks noGrp="1"/>
          </p:cNvSpPr>
          <p:nvPr>
            <p:ph type="ftr" sz="quarter" idx="11"/>
          </p:nvPr>
        </p:nvSpPr>
        <p:spPr/>
        <p:txBody>
          <a:bodyPr/>
          <a:lstStyle/>
          <a:p>
            <a:r>
              <a:rPr lang="en-US" dirty="0"/>
              <a:t>Presentation Title</a:t>
            </a:r>
          </a:p>
        </p:txBody>
      </p:sp>
      <p:sp>
        <p:nvSpPr>
          <p:cNvPr id="7" name="Slide Number Placeholder 7">
            <a:extLst>
              <a:ext uri="{FF2B5EF4-FFF2-40B4-BE49-F238E27FC236}">
                <a16:creationId xmlns:a16="http://schemas.microsoft.com/office/drawing/2014/main" id="{F13D5288-11C4-425C-8C20-5E8A7E726773}"/>
              </a:ext>
            </a:extLst>
          </p:cNvPr>
          <p:cNvSpPr>
            <a:spLocks noGrp="1"/>
          </p:cNvSpPr>
          <p:nvPr>
            <p:ph type="sldNum" sz="quarter" idx="12"/>
          </p:nvPr>
        </p:nvSpPr>
        <p:spPr/>
        <p:txBody>
          <a:bodyPr/>
          <a:lstStyle/>
          <a:p>
            <a:fld id="{590024A9-0184-448B-881E-CC722A916CB1}" type="slidenum">
              <a:rPr lang="en-US" smtClean="0"/>
              <a:pPr/>
              <a:t>5</a:t>
            </a:fld>
            <a:endParaRPr lang="en-US" dirty="0"/>
          </a:p>
        </p:txBody>
      </p:sp>
    </p:spTree>
    <p:extLst>
      <p:ext uri="{BB962C8B-B14F-4D97-AF65-F5344CB8AC3E}">
        <p14:creationId xmlns:p14="http://schemas.microsoft.com/office/powerpoint/2010/main" val="409331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2820-7F02-4F5F-8933-C0B61CFA2E08}"/>
              </a:ext>
            </a:extLst>
          </p:cNvPr>
          <p:cNvSpPr>
            <a:spLocks noGrp="1"/>
          </p:cNvSpPr>
          <p:nvPr>
            <p:ph type="title"/>
          </p:nvPr>
        </p:nvSpPr>
        <p:spPr/>
        <p:txBody>
          <a:bodyPr/>
          <a:lstStyle/>
          <a:p>
            <a:r>
              <a:rPr lang="en-US" dirty="0"/>
              <a:t>Table</a:t>
            </a:r>
          </a:p>
        </p:txBody>
      </p:sp>
      <p:graphicFrame>
        <p:nvGraphicFramePr>
          <p:cNvPr id="5" name="Table 6">
            <a:extLst>
              <a:ext uri="{FF2B5EF4-FFF2-40B4-BE49-F238E27FC236}">
                <a16:creationId xmlns:a16="http://schemas.microsoft.com/office/drawing/2014/main" id="{AD665292-15E4-4939-934A-CC4A96DDC369}"/>
              </a:ext>
            </a:extLst>
          </p:cNvPr>
          <p:cNvGraphicFramePr>
            <a:graphicFrameLocks noGrp="1"/>
          </p:cNvGraphicFramePr>
          <p:nvPr>
            <p:ph idx="1"/>
            <p:extLst>
              <p:ext uri="{D42A27DB-BD31-4B8C-83A1-F6EECF244321}">
                <p14:modId xmlns:p14="http://schemas.microsoft.com/office/powerpoint/2010/main" val="674979338"/>
              </p:ext>
            </p:extLst>
          </p:nvPr>
        </p:nvGraphicFramePr>
        <p:xfrm>
          <a:off x="1066800" y="2908299"/>
          <a:ext cx="10058400" cy="2452955"/>
        </p:xfrm>
        <a:graphic>
          <a:graphicData uri="http://schemas.openxmlformats.org/drawingml/2006/table">
            <a:tbl>
              <a:tblPr firstRow="1">
                <a:tableStyleId>{5C22544A-7EE6-4342-B048-85BDC9FD1C3A}</a:tableStyleId>
              </a:tblPr>
              <a:tblGrid>
                <a:gridCol w="2011680">
                  <a:extLst>
                    <a:ext uri="{9D8B030D-6E8A-4147-A177-3AD203B41FA5}">
                      <a16:colId xmlns:a16="http://schemas.microsoft.com/office/drawing/2014/main" val="541534148"/>
                    </a:ext>
                  </a:extLst>
                </a:gridCol>
                <a:gridCol w="2011680">
                  <a:extLst>
                    <a:ext uri="{9D8B030D-6E8A-4147-A177-3AD203B41FA5}">
                      <a16:colId xmlns:a16="http://schemas.microsoft.com/office/drawing/2014/main" val="3138069100"/>
                    </a:ext>
                  </a:extLst>
                </a:gridCol>
                <a:gridCol w="2011680">
                  <a:extLst>
                    <a:ext uri="{9D8B030D-6E8A-4147-A177-3AD203B41FA5}">
                      <a16:colId xmlns:a16="http://schemas.microsoft.com/office/drawing/2014/main" val="2685482510"/>
                    </a:ext>
                  </a:extLst>
                </a:gridCol>
                <a:gridCol w="2011680">
                  <a:extLst>
                    <a:ext uri="{9D8B030D-6E8A-4147-A177-3AD203B41FA5}">
                      <a16:colId xmlns:a16="http://schemas.microsoft.com/office/drawing/2014/main" val="815920531"/>
                    </a:ext>
                  </a:extLst>
                </a:gridCol>
                <a:gridCol w="2011680">
                  <a:extLst>
                    <a:ext uri="{9D8B030D-6E8A-4147-A177-3AD203B41FA5}">
                      <a16:colId xmlns:a16="http://schemas.microsoft.com/office/drawing/2014/main" val="2895995725"/>
                    </a:ext>
                  </a:extLst>
                </a:gridCol>
              </a:tblGrid>
              <a:tr h="490591">
                <a:tc>
                  <a:txBody>
                    <a:bodyPr/>
                    <a:lstStyle/>
                    <a:p>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dirty="0"/>
                        <a:t>Category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dirty="0"/>
                        <a:t>Category 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Category 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dirty="0"/>
                        <a:t>Category 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834623"/>
                  </a:ext>
                </a:extLst>
              </a:tr>
              <a:tr h="490591">
                <a:tc>
                  <a:txBody>
                    <a:bodyPr/>
                    <a:lstStyle/>
                    <a:p>
                      <a:r>
                        <a:rPr lang="en-US" dirty="0"/>
                        <a:t>Item 1 </a:t>
                      </a:r>
                    </a:p>
                  </a:txBody>
                  <a:tcPr anchor="ctr">
                    <a:lnL w="12700" cmpd="sng">
                      <a:noFill/>
                    </a:lnL>
                    <a:lnR w="12700" cmpd="sng">
                      <a:noFill/>
                    </a:lnR>
                    <a:lnT w="381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4.5</a:t>
                      </a:r>
                    </a:p>
                  </a:txBody>
                  <a:tcPr anchor="ctr">
                    <a:lnL w="12700" cmpd="sng">
                      <a:noFill/>
                    </a:lnL>
                    <a:lnR w="12700" cmpd="sng">
                      <a:noFill/>
                    </a:lnR>
                    <a:lnT w="381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2.3</a:t>
                      </a:r>
                    </a:p>
                  </a:txBody>
                  <a:tcPr anchor="ctr">
                    <a:lnL w="12700" cmpd="sng">
                      <a:noFill/>
                    </a:lnL>
                    <a:lnR w="12700" cmpd="sng">
                      <a:noFill/>
                    </a:lnR>
                    <a:lnT w="381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1.7</a:t>
                      </a:r>
                    </a:p>
                  </a:txBody>
                  <a:tcPr anchor="ctr">
                    <a:lnL w="12700" cmpd="sng">
                      <a:noFill/>
                    </a:lnL>
                    <a:lnR w="12700" cmpd="sng">
                      <a:noFill/>
                    </a:lnR>
                    <a:lnT w="381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5</a:t>
                      </a:r>
                    </a:p>
                  </a:txBody>
                  <a:tcPr anchor="ctr">
                    <a:lnL w="12700" cmpd="sng">
                      <a:noFill/>
                    </a:lnL>
                    <a:lnR w="12700" cmpd="sng">
                      <a:noFill/>
                    </a:lnR>
                    <a:lnT w="381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0316717"/>
                  </a:ext>
                </a:extLst>
              </a:tr>
              <a:tr h="490591">
                <a:tc>
                  <a:txBody>
                    <a:bodyPr/>
                    <a:lstStyle/>
                    <a:p>
                      <a:r>
                        <a:rPr lang="en-US" dirty="0"/>
                        <a:t>Item 2</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3.2</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5.1</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4.4</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3</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667950"/>
                  </a:ext>
                </a:extLst>
              </a:tr>
              <a:tr h="490591">
                <a:tc>
                  <a:txBody>
                    <a:bodyPr/>
                    <a:lstStyle/>
                    <a:p>
                      <a:r>
                        <a:rPr lang="en-US" dirty="0"/>
                        <a:t>Item 3</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2.1</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1.7</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2.5</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2.8</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409784"/>
                  </a:ext>
                </a:extLst>
              </a:tr>
              <a:tr h="490591">
                <a:tc>
                  <a:txBody>
                    <a:bodyPr/>
                    <a:lstStyle/>
                    <a:p>
                      <a:r>
                        <a:rPr lang="en-US" dirty="0"/>
                        <a:t>Item 4</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4.5</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2.2</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1.7</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7</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318204"/>
                  </a:ext>
                </a:extLst>
              </a:tr>
            </a:tbl>
          </a:graphicData>
        </a:graphic>
      </p:graphicFrame>
      <p:sp>
        <p:nvSpPr>
          <p:cNvPr id="12" name="Date Placeholder 11">
            <a:extLst>
              <a:ext uri="{FF2B5EF4-FFF2-40B4-BE49-F238E27FC236}">
                <a16:creationId xmlns:a16="http://schemas.microsoft.com/office/drawing/2014/main" id="{A341B71E-5290-4693-8035-44F1D53070AF}"/>
              </a:ext>
            </a:extLst>
          </p:cNvPr>
          <p:cNvSpPr>
            <a:spLocks noGrp="1"/>
          </p:cNvSpPr>
          <p:nvPr>
            <p:ph type="dt" sz="half" idx="10"/>
          </p:nvPr>
        </p:nvSpPr>
        <p:spPr/>
        <p:txBody>
          <a:bodyPr/>
          <a:lstStyle/>
          <a:p>
            <a:r>
              <a:rPr lang="en-US" dirty="0"/>
              <a:t>9/3/20XX</a:t>
            </a:r>
          </a:p>
        </p:txBody>
      </p:sp>
      <p:sp>
        <p:nvSpPr>
          <p:cNvPr id="13" name="Footer Placeholder 12">
            <a:extLst>
              <a:ext uri="{FF2B5EF4-FFF2-40B4-BE49-F238E27FC236}">
                <a16:creationId xmlns:a16="http://schemas.microsoft.com/office/drawing/2014/main" id="{81FCE4EA-92D0-4D04-BA86-2FFFEC99A0AE}"/>
              </a:ext>
            </a:extLst>
          </p:cNvPr>
          <p:cNvSpPr>
            <a:spLocks noGrp="1"/>
          </p:cNvSpPr>
          <p:nvPr>
            <p:ph type="ftr" sz="quarter" idx="11"/>
          </p:nvPr>
        </p:nvSpPr>
        <p:spPr/>
        <p:txBody>
          <a:bodyPr/>
          <a:lstStyle/>
          <a:p>
            <a:r>
              <a:rPr lang="en-US" dirty="0"/>
              <a:t>Presentation Title</a:t>
            </a:r>
          </a:p>
        </p:txBody>
      </p:sp>
      <p:sp>
        <p:nvSpPr>
          <p:cNvPr id="14" name="Slide Number Placeholder 13">
            <a:extLst>
              <a:ext uri="{FF2B5EF4-FFF2-40B4-BE49-F238E27FC236}">
                <a16:creationId xmlns:a16="http://schemas.microsoft.com/office/drawing/2014/main" id="{7D2D9DB8-6AAC-452C-8711-DA2E869FD12D}"/>
              </a:ext>
            </a:extLst>
          </p:cNvPr>
          <p:cNvSpPr>
            <a:spLocks noGrp="1"/>
          </p:cNvSpPr>
          <p:nvPr>
            <p:ph type="sldNum" sz="quarter" idx="12"/>
          </p:nvPr>
        </p:nvSpPr>
        <p:spPr/>
        <p:txBody>
          <a:bodyPr/>
          <a:lstStyle/>
          <a:p>
            <a:fld id="{B9713C8C-8E70-45D5-AE59-23E60168254E}" type="slidenum">
              <a:rPr lang="en-US" smtClean="0"/>
              <a:t>6</a:t>
            </a:fld>
            <a:endParaRPr lang="en-US" dirty="0"/>
          </a:p>
        </p:txBody>
      </p:sp>
    </p:spTree>
    <p:extLst>
      <p:ext uri="{BB962C8B-B14F-4D97-AF65-F5344CB8AC3E}">
        <p14:creationId xmlns:p14="http://schemas.microsoft.com/office/powerpoint/2010/main" val="149710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lstStyle/>
          <a:p>
            <a:r>
              <a:rPr lang="en-US" dirty="0"/>
              <a:t>The way to get started is to quit talking and begin doing.</a:t>
            </a:r>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p:txBody>
          <a:bodyPr/>
          <a:lstStyle/>
          <a:p>
            <a:r>
              <a:rPr lang="en-US" cap="none" dirty="0">
                <a:solidFill>
                  <a:srgbClr val="FFFFFF"/>
                </a:solidFill>
                <a:latin typeface="+mj-lt"/>
              </a:rPr>
              <a:t>Walt Disney</a:t>
            </a:r>
          </a:p>
        </p:txBody>
      </p:sp>
      <p:sp>
        <p:nvSpPr>
          <p:cNvPr id="4" name="Date Placeholder 3">
            <a:extLst>
              <a:ext uri="{FF2B5EF4-FFF2-40B4-BE49-F238E27FC236}">
                <a16:creationId xmlns:a16="http://schemas.microsoft.com/office/drawing/2014/main" id="{43E96533-0ABC-43CF-A178-990FE4A0AE10}"/>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5D109D7B-C32A-4E78-8DDF-03685549555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7</a:t>
            </a:fld>
            <a:endParaRPr lang="en-US" dirty="0"/>
          </a:p>
        </p:txBody>
      </p:sp>
    </p:spTree>
    <p:extLst>
      <p:ext uri="{BB962C8B-B14F-4D97-AF65-F5344CB8AC3E}">
        <p14:creationId xmlns:p14="http://schemas.microsoft.com/office/powerpoint/2010/main" val="307953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29CCBC-5442-4C93-B800-2D4D325D32E4}"/>
              </a:ext>
            </a:extLst>
          </p:cNvPr>
          <p:cNvSpPr>
            <a:spLocks noGrp="1"/>
          </p:cNvSpPr>
          <p:nvPr>
            <p:ph type="title"/>
          </p:nvPr>
        </p:nvSpPr>
        <p:spPr/>
        <p:txBody>
          <a:bodyPr/>
          <a:lstStyle/>
          <a:p>
            <a:r>
              <a:rPr lang="en-US" dirty="0"/>
              <a:t>Team</a:t>
            </a:r>
          </a:p>
        </p:txBody>
      </p:sp>
      <p:pic>
        <p:nvPicPr>
          <p:cNvPr id="21" name="Picture Placeholder 20" descr="team member headshot">
            <a:extLst>
              <a:ext uri="{FF2B5EF4-FFF2-40B4-BE49-F238E27FC236}">
                <a16:creationId xmlns:a16="http://schemas.microsoft.com/office/drawing/2014/main" id="{5F016331-E9AC-40F7-98B5-5A637369DB88}"/>
              </a:ext>
            </a:extLst>
          </p:cNvPr>
          <p:cNvPicPr>
            <a:picLocks noGrp="1" noChangeAspect="1"/>
          </p:cNvPicPr>
          <p:nvPr>
            <p:ph type="pic" sz="quarter" idx="13"/>
          </p:nvPr>
        </p:nvPicPr>
        <p:blipFill rotWithShape="1">
          <a:blip r:embed="rId2"/>
          <a:srcRect l="162" r="162"/>
          <a:stretch/>
        </p:blipFill>
        <p:spPr/>
      </p:pic>
      <p:pic>
        <p:nvPicPr>
          <p:cNvPr id="23" name="Picture Placeholder 22" descr="team member headshot">
            <a:extLst>
              <a:ext uri="{FF2B5EF4-FFF2-40B4-BE49-F238E27FC236}">
                <a16:creationId xmlns:a16="http://schemas.microsoft.com/office/drawing/2014/main" id="{5498FE7A-766C-4955-B644-E18D5E4582E5}"/>
              </a:ext>
            </a:extLst>
          </p:cNvPr>
          <p:cNvPicPr>
            <a:picLocks noGrp="1" noChangeAspect="1"/>
          </p:cNvPicPr>
          <p:nvPr>
            <p:ph type="pic" sz="quarter" idx="14"/>
          </p:nvPr>
        </p:nvPicPr>
        <p:blipFill rotWithShape="1">
          <a:blip r:embed="rId3"/>
          <a:srcRect t="21" b="21"/>
          <a:stretch/>
        </p:blipFill>
        <p:spPr/>
      </p:pic>
      <p:pic>
        <p:nvPicPr>
          <p:cNvPr id="25" name="Picture Placeholder 24" descr="team member headshot">
            <a:extLst>
              <a:ext uri="{FF2B5EF4-FFF2-40B4-BE49-F238E27FC236}">
                <a16:creationId xmlns:a16="http://schemas.microsoft.com/office/drawing/2014/main" id="{08A04BB6-2617-4F5F-9059-FD458259864C}"/>
              </a:ext>
            </a:extLst>
          </p:cNvPr>
          <p:cNvPicPr>
            <a:picLocks noGrp="1" noChangeAspect="1"/>
          </p:cNvPicPr>
          <p:nvPr>
            <p:ph type="pic" sz="quarter" idx="15"/>
          </p:nvPr>
        </p:nvPicPr>
        <p:blipFill rotWithShape="1">
          <a:blip r:embed="rId4"/>
          <a:srcRect t="208" b="208"/>
          <a:stretch/>
        </p:blipFill>
        <p:spPr/>
      </p:pic>
      <p:pic>
        <p:nvPicPr>
          <p:cNvPr id="27" name="Picture Placeholder 26" descr="team member headshot">
            <a:extLst>
              <a:ext uri="{FF2B5EF4-FFF2-40B4-BE49-F238E27FC236}">
                <a16:creationId xmlns:a16="http://schemas.microsoft.com/office/drawing/2014/main" id="{5D294FEF-F722-4096-9777-B6684EE796F0}"/>
              </a:ext>
            </a:extLst>
          </p:cNvPr>
          <p:cNvPicPr>
            <a:picLocks noGrp="1" noChangeAspect="1"/>
          </p:cNvPicPr>
          <p:nvPr>
            <p:ph type="pic" sz="quarter" idx="16"/>
          </p:nvPr>
        </p:nvPicPr>
        <p:blipFill rotWithShape="1">
          <a:blip r:embed="rId5"/>
          <a:srcRect t="21" b="21"/>
          <a:stretch/>
        </p:blipFill>
        <p:spPr/>
      </p:pic>
      <p:pic>
        <p:nvPicPr>
          <p:cNvPr id="29" name="Picture Placeholder 28" descr="team member headshot">
            <a:extLst>
              <a:ext uri="{FF2B5EF4-FFF2-40B4-BE49-F238E27FC236}">
                <a16:creationId xmlns:a16="http://schemas.microsoft.com/office/drawing/2014/main" id="{5ED88184-2AD2-4BCF-A560-D69DD100012B}"/>
              </a:ext>
            </a:extLst>
          </p:cNvPr>
          <p:cNvPicPr>
            <a:picLocks noGrp="1" noChangeAspect="1"/>
          </p:cNvPicPr>
          <p:nvPr>
            <p:ph type="pic" sz="quarter" idx="17"/>
          </p:nvPr>
        </p:nvPicPr>
        <p:blipFill rotWithShape="1">
          <a:blip r:embed="rId6"/>
          <a:srcRect t="21" b="21"/>
          <a:stretch/>
        </p:blipFill>
        <p:spPr/>
      </p:pic>
      <p:sp>
        <p:nvSpPr>
          <p:cNvPr id="8" name="Text Placeholder 7">
            <a:extLst>
              <a:ext uri="{FF2B5EF4-FFF2-40B4-BE49-F238E27FC236}">
                <a16:creationId xmlns:a16="http://schemas.microsoft.com/office/drawing/2014/main" id="{2EE63CD2-A142-4385-BA8D-E3DBBDE8F767}"/>
              </a:ext>
            </a:extLst>
          </p:cNvPr>
          <p:cNvSpPr>
            <a:spLocks noGrp="1"/>
          </p:cNvSpPr>
          <p:nvPr>
            <p:ph type="body" sz="quarter" idx="18"/>
          </p:nvPr>
        </p:nvSpPr>
        <p:spPr/>
        <p:txBody>
          <a:bodyPr/>
          <a:lstStyle/>
          <a:p>
            <a:r>
              <a:rPr lang="en-US" sz="2000" dirty="0">
                <a:latin typeface="+mj-lt"/>
              </a:rPr>
              <a:t>Name</a:t>
            </a:r>
          </a:p>
        </p:txBody>
      </p:sp>
      <p:sp>
        <p:nvSpPr>
          <p:cNvPr id="16" name="Text Placeholder 15">
            <a:extLst>
              <a:ext uri="{FF2B5EF4-FFF2-40B4-BE49-F238E27FC236}">
                <a16:creationId xmlns:a16="http://schemas.microsoft.com/office/drawing/2014/main" id="{A414389E-EAD9-4B6E-9B85-1F6843AC6CB7}"/>
              </a:ext>
            </a:extLst>
          </p:cNvPr>
          <p:cNvSpPr>
            <a:spLocks noGrp="1"/>
          </p:cNvSpPr>
          <p:nvPr>
            <p:ph type="body" sz="quarter" idx="26"/>
          </p:nvPr>
        </p:nvSpPr>
        <p:spPr/>
        <p:txBody>
          <a:bodyPr/>
          <a:lstStyle/>
          <a:p>
            <a:r>
              <a:rPr lang="en-US" sz="2000" dirty="0">
                <a:latin typeface="+mj-lt"/>
              </a:rPr>
              <a:t>Name</a:t>
            </a:r>
          </a:p>
        </p:txBody>
      </p:sp>
      <p:sp>
        <p:nvSpPr>
          <p:cNvPr id="14" name="Text Placeholder 13">
            <a:extLst>
              <a:ext uri="{FF2B5EF4-FFF2-40B4-BE49-F238E27FC236}">
                <a16:creationId xmlns:a16="http://schemas.microsoft.com/office/drawing/2014/main" id="{BE8B7117-A519-4B56-9893-9D8BE5520B8E}"/>
              </a:ext>
            </a:extLst>
          </p:cNvPr>
          <p:cNvSpPr>
            <a:spLocks noGrp="1"/>
          </p:cNvSpPr>
          <p:nvPr>
            <p:ph type="body" sz="quarter" idx="24"/>
          </p:nvPr>
        </p:nvSpPr>
        <p:spPr/>
        <p:txBody>
          <a:bodyPr/>
          <a:lstStyle/>
          <a:p>
            <a:r>
              <a:rPr lang="en-US" sz="2000" dirty="0">
                <a:latin typeface="+mj-lt"/>
              </a:rPr>
              <a:t>Name</a:t>
            </a:r>
          </a:p>
        </p:txBody>
      </p:sp>
      <p:sp>
        <p:nvSpPr>
          <p:cNvPr id="12" name="Text Placeholder 11">
            <a:extLst>
              <a:ext uri="{FF2B5EF4-FFF2-40B4-BE49-F238E27FC236}">
                <a16:creationId xmlns:a16="http://schemas.microsoft.com/office/drawing/2014/main" id="{F088A138-11AC-4A09-ABC8-8DA1BF3A3C23}"/>
              </a:ext>
            </a:extLst>
          </p:cNvPr>
          <p:cNvSpPr>
            <a:spLocks noGrp="1"/>
          </p:cNvSpPr>
          <p:nvPr>
            <p:ph type="body" sz="quarter" idx="22"/>
          </p:nvPr>
        </p:nvSpPr>
        <p:spPr/>
        <p:txBody>
          <a:bodyPr/>
          <a:lstStyle/>
          <a:p>
            <a:r>
              <a:rPr lang="en-US" sz="2000" dirty="0">
                <a:latin typeface="+mj-lt"/>
              </a:rPr>
              <a:t>Name</a:t>
            </a:r>
          </a:p>
        </p:txBody>
      </p:sp>
      <p:sp>
        <p:nvSpPr>
          <p:cNvPr id="10" name="Text Placeholder 9">
            <a:extLst>
              <a:ext uri="{FF2B5EF4-FFF2-40B4-BE49-F238E27FC236}">
                <a16:creationId xmlns:a16="http://schemas.microsoft.com/office/drawing/2014/main" id="{75C011A9-D736-4438-9BB5-F81789CA47D6}"/>
              </a:ext>
            </a:extLst>
          </p:cNvPr>
          <p:cNvSpPr>
            <a:spLocks noGrp="1"/>
          </p:cNvSpPr>
          <p:nvPr>
            <p:ph type="body" sz="quarter" idx="20"/>
          </p:nvPr>
        </p:nvSpPr>
        <p:spPr/>
        <p:txBody>
          <a:bodyPr/>
          <a:lstStyle/>
          <a:p>
            <a:r>
              <a:rPr lang="en-US" sz="2000" dirty="0">
                <a:latin typeface="+mj-lt"/>
              </a:rPr>
              <a:t>Name</a:t>
            </a:r>
          </a:p>
        </p:txBody>
      </p:sp>
      <p:sp>
        <p:nvSpPr>
          <p:cNvPr id="9" name="Text Placeholder 8">
            <a:extLst>
              <a:ext uri="{FF2B5EF4-FFF2-40B4-BE49-F238E27FC236}">
                <a16:creationId xmlns:a16="http://schemas.microsoft.com/office/drawing/2014/main" id="{AE125039-668E-48DA-9309-5CE680A10283}"/>
              </a:ext>
            </a:extLst>
          </p:cNvPr>
          <p:cNvSpPr>
            <a:spLocks noGrp="1"/>
          </p:cNvSpPr>
          <p:nvPr>
            <p:ph type="body" sz="quarter" idx="19"/>
          </p:nvPr>
        </p:nvSpPr>
        <p:spPr/>
        <p:txBody>
          <a:bodyPr/>
          <a:lstStyle/>
          <a:p>
            <a:r>
              <a:rPr lang="en-US" sz="2000" dirty="0"/>
              <a:t>Title</a:t>
            </a:r>
            <a:endParaRPr lang="en-US" dirty="0"/>
          </a:p>
        </p:txBody>
      </p:sp>
      <p:sp>
        <p:nvSpPr>
          <p:cNvPr id="17" name="Text Placeholder 16">
            <a:extLst>
              <a:ext uri="{FF2B5EF4-FFF2-40B4-BE49-F238E27FC236}">
                <a16:creationId xmlns:a16="http://schemas.microsoft.com/office/drawing/2014/main" id="{60049D3B-4850-4D95-B946-4AFE0126F22F}"/>
              </a:ext>
            </a:extLst>
          </p:cNvPr>
          <p:cNvSpPr>
            <a:spLocks noGrp="1"/>
          </p:cNvSpPr>
          <p:nvPr>
            <p:ph type="body" sz="quarter" idx="27"/>
          </p:nvPr>
        </p:nvSpPr>
        <p:spPr/>
        <p:txBody>
          <a:bodyPr/>
          <a:lstStyle/>
          <a:p>
            <a:r>
              <a:rPr lang="en-US" sz="2000" dirty="0"/>
              <a:t>Title</a:t>
            </a:r>
            <a:endParaRPr lang="en-US" dirty="0"/>
          </a:p>
        </p:txBody>
      </p:sp>
      <p:sp>
        <p:nvSpPr>
          <p:cNvPr id="15" name="Text Placeholder 14">
            <a:extLst>
              <a:ext uri="{FF2B5EF4-FFF2-40B4-BE49-F238E27FC236}">
                <a16:creationId xmlns:a16="http://schemas.microsoft.com/office/drawing/2014/main" id="{C15C2B3A-7767-4BAD-843D-060598064B66}"/>
              </a:ext>
            </a:extLst>
          </p:cNvPr>
          <p:cNvSpPr>
            <a:spLocks noGrp="1"/>
          </p:cNvSpPr>
          <p:nvPr>
            <p:ph type="body" sz="quarter" idx="25"/>
          </p:nvPr>
        </p:nvSpPr>
        <p:spPr/>
        <p:txBody>
          <a:bodyPr/>
          <a:lstStyle/>
          <a:p>
            <a:r>
              <a:rPr lang="en-US" sz="2000" dirty="0"/>
              <a:t>Title</a:t>
            </a:r>
            <a:endParaRPr lang="en-US" dirty="0"/>
          </a:p>
        </p:txBody>
      </p:sp>
      <p:sp>
        <p:nvSpPr>
          <p:cNvPr id="13" name="Text Placeholder 12">
            <a:extLst>
              <a:ext uri="{FF2B5EF4-FFF2-40B4-BE49-F238E27FC236}">
                <a16:creationId xmlns:a16="http://schemas.microsoft.com/office/drawing/2014/main" id="{DB4E687A-B817-41CB-B281-3E191D03FA7C}"/>
              </a:ext>
            </a:extLst>
          </p:cNvPr>
          <p:cNvSpPr>
            <a:spLocks noGrp="1"/>
          </p:cNvSpPr>
          <p:nvPr>
            <p:ph type="body" sz="quarter" idx="23"/>
          </p:nvPr>
        </p:nvSpPr>
        <p:spPr/>
        <p:txBody>
          <a:bodyPr/>
          <a:lstStyle/>
          <a:p>
            <a:r>
              <a:rPr lang="en-US" sz="2000" dirty="0"/>
              <a:t>Title</a:t>
            </a:r>
            <a:endParaRPr lang="en-US" dirty="0"/>
          </a:p>
        </p:txBody>
      </p:sp>
      <p:sp>
        <p:nvSpPr>
          <p:cNvPr id="11" name="Text Placeholder 10">
            <a:extLst>
              <a:ext uri="{FF2B5EF4-FFF2-40B4-BE49-F238E27FC236}">
                <a16:creationId xmlns:a16="http://schemas.microsoft.com/office/drawing/2014/main" id="{CCD9E0BE-D9B0-4FA4-8710-29A746F26E13}"/>
              </a:ext>
            </a:extLst>
          </p:cNvPr>
          <p:cNvSpPr>
            <a:spLocks noGrp="1"/>
          </p:cNvSpPr>
          <p:nvPr>
            <p:ph type="body" sz="quarter" idx="21"/>
          </p:nvPr>
        </p:nvSpPr>
        <p:spPr/>
        <p:txBody>
          <a:bodyPr/>
          <a:lstStyle/>
          <a:p>
            <a:r>
              <a:rPr lang="en-US" sz="2000" dirty="0"/>
              <a:t>Title</a:t>
            </a:r>
            <a:endParaRPr lang="en-US" dirty="0"/>
          </a:p>
        </p:txBody>
      </p:sp>
      <p:sp>
        <p:nvSpPr>
          <p:cNvPr id="30" name="Date Placeholder 29">
            <a:extLst>
              <a:ext uri="{FF2B5EF4-FFF2-40B4-BE49-F238E27FC236}">
                <a16:creationId xmlns:a16="http://schemas.microsoft.com/office/drawing/2014/main" id="{F66896BE-3509-49D5-A28D-97859D7434FE}"/>
              </a:ext>
            </a:extLst>
          </p:cNvPr>
          <p:cNvSpPr>
            <a:spLocks noGrp="1"/>
          </p:cNvSpPr>
          <p:nvPr>
            <p:ph type="dt" sz="half" idx="10"/>
          </p:nvPr>
        </p:nvSpPr>
        <p:spPr/>
        <p:txBody>
          <a:bodyPr/>
          <a:lstStyle/>
          <a:p>
            <a:r>
              <a:rPr lang="en-US" dirty="0"/>
              <a:t>9/3/20XX</a:t>
            </a:r>
          </a:p>
        </p:txBody>
      </p:sp>
      <p:sp>
        <p:nvSpPr>
          <p:cNvPr id="31" name="Footer Placeholder 30">
            <a:extLst>
              <a:ext uri="{FF2B5EF4-FFF2-40B4-BE49-F238E27FC236}">
                <a16:creationId xmlns:a16="http://schemas.microsoft.com/office/drawing/2014/main" id="{72FA7226-D67B-432B-A25E-F3656C32D1CD}"/>
              </a:ext>
            </a:extLst>
          </p:cNvPr>
          <p:cNvSpPr>
            <a:spLocks noGrp="1"/>
          </p:cNvSpPr>
          <p:nvPr>
            <p:ph type="ftr" sz="quarter" idx="11"/>
          </p:nvPr>
        </p:nvSpPr>
        <p:spPr/>
        <p:txBody>
          <a:bodyPr/>
          <a:lstStyle/>
          <a:p>
            <a:r>
              <a:rPr lang="en-US" dirty="0"/>
              <a:t>Presentation Title</a:t>
            </a:r>
          </a:p>
        </p:txBody>
      </p:sp>
      <p:sp>
        <p:nvSpPr>
          <p:cNvPr id="32" name="Slide Number Placeholder 31">
            <a:extLst>
              <a:ext uri="{FF2B5EF4-FFF2-40B4-BE49-F238E27FC236}">
                <a16:creationId xmlns:a16="http://schemas.microsoft.com/office/drawing/2014/main" id="{89BE6787-F451-403C-864D-CA5BF63B475A}"/>
              </a:ext>
            </a:extLst>
          </p:cNvPr>
          <p:cNvSpPr>
            <a:spLocks noGrp="1"/>
          </p:cNvSpPr>
          <p:nvPr>
            <p:ph type="sldNum" sz="quarter" idx="12"/>
          </p:nvPr>
        </p:nvSpPr>
        <p:spPr/>
        <p:txBody>
          <a:bodyPr/>
          <a:lstStyle/>
          <a:p>
            <a:fld id="{B9713C8C-8E70-45D5-AE59-23E60168254E}" type="slidenum">
              <a:rPr lang="en-US" smtClean="0"/>
              <a:t>8</a:t>
            </a:fld>
            <a:endParaRPr lang="en-US" dirty="0"/>
          </a:p>
        </p:txBody>
      </p:sp>
    </p:spTree>
    <p:extLst>
      <p:ext uri="{BB962C8B-B14F-4D97-AF65-F5344CB8AC3E}">
        <p14:creationId xmlns:p14="http://schemas.microsoft.com/office/powerpoint/2010/main" val="393785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7BDB-B7D1-465C-9965-C0C4D79D10F4}"/>
              </a:ext>
            </a:extLst>
          </p:cNvPr>
          <p:cNvSpPr>
            <a:spLocks noGrp="1"/>
          </p:cNvSpPr>
          <p:nvPr>
            <p:ph type="title"/>
          </p:nvPr>
        </p:nvSpPr>
        <p:spPr/>
        <p:txBody>
          <a:bodyPr/>
          <a:lstStyle/>
          <a:p>
            <a:r>
              <a:rPr lang="en-US" dirty="0"/>
              <a:t>Timeline</a:t>
            </a:r>
          </a:p>
        </p:txBody>
      </p:sp>
      <p:graphicFrame>
        <p:nvGraphicFramePr>
          <p:cNvPr id="5" name="Content Placeholder 3" descr="Timeline SmartArt graphic">
            <a:extLst>
              <a:ext uri="{FF2B5EF4-FFF2-40B4-BE49-F238E27FC236}">
                <a16:creationId xmlns:a16="http://schemas.microsoft.com/office/drawing/2014/main" id="{1AD6A0AA-485F-4BC1-AD81-A826C298B1B5}"/>
              </a:ext>
            </a:extLst>
          </p:cNvPr>
          <p:cNvGraphicFramePr>
            <a:graphicFrameLocks noGrp="1"/>
          </p:cNvGraphicFramePr>
          <p:nvPr>
            <p:ph idx="1"/>
            <p:extLst>
              <p:ext uri="{D42A27DB-BD31-4B8C-83A1-F6EECF244321}">
                <p14:modId xmlns:p14="http://schemas.microsoft.com/office/powerpoint/2010/main" val="3069618976"/>
              </p:ext>
            </p:extLst>
          </p:nvPr>
        </p:nvGraphicFramePr>
        <p:xfrm>
          <a:off x="1066800" y="2542032"/>
          <a:ext cx="10058400" cy="341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a:extLst>
              <a:ext uri="{FF2B5EF4-FFF2-40B4-BE49-F238E27FC236}">
                <a16:creationId xmlns:a16="http://schemas.microsoft.com/office/drawing/2014/main" id="{FFA9757F-0365-4F15-86D3-6165DFD49085}"/>
              </a:ext>
            </a:extLst>
          </p:cNvPr>
          <p:cNvSpPr>
            <a:spLocks noGrp="1"/>
          </p:cNvSpPr>
          <p:nvPr>
            <p:ph type="dt" sz="half" idx="10"/>
          </p:nvPr>
        </p:nvSpPr>
        <p:spPr/>
        <p:txBody>
          <a:bodyPr/>
          <a:lstStyle/>
          <a:p>
            <a:r>
              <a:rPr lang="en-US" dirty="0"/>
              <a:t>9/3/20XX</a:t>
            </a:r>
          </a:p>
        </p:txBody>
      </p:sp>
      <p:sp>
        <p:nvSpPr>
          <p:cNvPr id="7" name="Footer Placeholder 6">
            <a:extLst>
              <a:ext uri="{FF2B5EF4-FFF2-40B4-BE49-F238E27FC236}">
                <a16:creationId xmlns:a16="http://schemas.microsoft.com/office/drawing/2014/main" id="{BD13B003-BFA7-43DB-9005-32EFF68D1340}"/>
              </a:ext>
            </a:extLst>
          </p:cNvPr>
          <p:cNvSpPr>
            <a:spLocks noGrp="1"/>
          </p:cNvSpPr>
          <p:nvPr>
            <p:ph type="ftr" sz="quarter" idx="11"/>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60264F83-93CE-4B81-87A0-2FF1A991148D}"/>
              </a:ext>
            </a:extLst>
          </p:cNvPr>
          <p:cNvSpPr>
            <a:spLocks noGrp="1"/>
          </p:cNvSpPr>
          <p:nvPr>
            <p:ph type="sldNum" sz="quarter" idx="12"/>
          </p:nvPr>
        </p:nvSpPr>
        <p:spPr/>
        <p:txBody>
          <a:bodyPr/>
          <a:lstStyle/>
          <a:p>
            <a:fld id="{B9713C8C-8E70-45D5-AE59-23E60168254E}" type="slidenum">
              <a:rPr lang="en-US" smtClean="0"/>
              <a:t>9</a:t>
            </a:fld>
            <a:endParaRPr lang="en-US" dirty="0"/>
          </a:p>
        </p:txBody>
      </p:sp>
    </p:spTree>
    <p:extLst>
      <p:ext uri="{BB962C8B-B14F-4D97-AF65-F5344CB8AC3E}">
        <p14:creationId xmlns:p14="http://schemas.microsoft.com/office/powerpoint/2010/main" val="970158950"/>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DCE9DA-F7FD-45FA-83B7-D9813A442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Brush presentation</Template>
  <TotalTime>13</TotalTime>
  <Words>564</Words>
  <Application>Microsoft Office PowerPoint</Application>
  <PresentationFormat>Widescreen</PresentationFormat>
  <Paragraphs>118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Elephant</vt:lpstr>
      <vt:lpstr>Brush</vt:lpstr>
      <vt:lpstr>Stress Management</vt:lpstr>
      <vt:lpstr>Agenda</vt:lpstr>
      <vt:lpstr>Disclaimer</vt:lpstr>
      <vt:lpstr>What is Branches of Growth?</vt:lpstr>
      <vt:lpstr>Chart</vt:lpstr>
      <vt:lpstr>Table</vt:lpstr>
      <vt:lpstr>The way to get started is to quit talking and begin doing.</vt:lpstr>
      <vt:lpstr>Team</vt:lpstr>
      <vt:lpstr>Timeline</vt:lpstr>
      <vt:lpstr>Content</vt:lpstr>
      <vt:lpstr>Content </vt:lpstr>
      <vt:lpstr>TITLE</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dc:title>
  <dc:creator>Newkirk, Kayla</dc:creator>
  <cp:lastModifiedBy>Kayla Cordone</cp:lastModifiedBy>
  <cp:revision>2</cp:revision>
  <dcterms:created xsi:type="dcterms:W3CDTF">2023-06-19T22:10:15Z</dcterms:created>
  <dcterms:modified xsi:type="dcterms:W3CDTF">2025-02-19T19:36:08Z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